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78"/>
  </p:notesMasterIdLst>
  <p:sldIdLst>
    <p:sldId id="303" r:id="rId3"/>
    <p:sldId id="312" r:id="rId4"/>
    <p:sldId id="368" r:id="rId5"/>
    <p:sldId id="356" r:id="rId6"/>
    <p:sldId id="367" r:id="rId7"/>
    <p:sldId id="357" r:id="rId8"/>
    <p:sldId id="363" r:id="rId9"/>
    <p:sldId id="315" r:id="rId10"/>
    <p:sldId id="306" r:id="rId11"/>
    <p:sldId id="308" r:id="rId12"/>
    <p:sldId id="305" r:id="rId13"/>
    <p:sldId id="307" r:id="rId14"/>
    <p:sldId id="309" r:id="rId15"/>
    <p:sldId id="320" r:id="rId16"/>
    <p:sldId id="313" r:id="rId17"/>
    <p:sldId id="256" r:id="rId18"/>
    <p:sldId id="257" r:id="rId19"/>
    <p:sldId id="327" r:id="rId20"/>
    <p:sldId id="258" r:id="rId21"/>
    <p:sldId id="272" r:id="rId22"/>
    <p:sldId id="359" r:id="rId23"/>
    <p:sldId id="326" r:id="rId24"/>
    <p:sldId id="329" r:id="rId25"/>
    <p:sldId id="261" r:id="rId26"/>
    <p:sldId id="314" r:id="rId27"/>
    <p:sldId id="360" r:id="rId28"/>
    <p:sldId id="350" r:id="rId29"/>
    <p:sldId id="349" r:id="rId30"/>
    <p:sldId id="348" r:id="rId31"/>
    <p:sldId id="362" r:id="rId32"/>
    <p:sldId id="361" r:id="rId33"/>
    <p:sldId id="345" r:id="rId34"/>
    <p:sldId id="316" r:id="rId35"/>
    <p:sldId id="330" r:id="rId36"/>
    <p:sldId id="331" r:id="rId37"/>
    <p:sldId id="332" r:id="rId38"/>
    <p:sldId id="335" r:id="rId39"/>
    <p:sldId id="336" r:id="rId40"/>
    <p:sldId id="337" r:id="rId41"/>
    <p:sldId id="334" r:id="rId42"/>
    <p:sldId id="369" r:id="rId43"/>
    <p:sldId id="318" r:id="rId44"/>
    <p:sldId id="366" r:id="rId45"/>
    <p:sldId id="370" r:id="rId46"/>
    <p:sldId id="364" r:id="rId47"/>
    <p:sldId id="365" r:id="rId48"/>
    <p:sldId id="371" r:id="rId49"/>
    <p:sldId id="338" r:id="rId50"/>
    <p:sldId id="339" r:id="rId51"/>
    <p:sldId id="372" r:id="rId52"/>
    <p:sldId id="317" r:id="rId53"/>
    <p:sldId id="319" r:id="rId54"/>
    <p:sldId id="321" r:id="rId55"/>
    <p:sldId id="322" r:id="rId56"/>
    <p:sldId id="324" r:id="rId57"/>
    <p:sldId id="325" r:id="rId58"/>
    <p:sldId id="264" r:id="rId59"/>
    <p:sldId id="265" r:id="rId60"/>
    <p:sldId id="266" r:id="rId61"/>
    <p:sldId id="267" r:id="rId62"/>
    <p:sldId id="268" r:id="rId63"/>
    <p:sldId id="355" r:id="rId64"/>
    <p:sldId id="353" r:id="rId65"/>
    <p:sldId id="351" r:id="rId66"/>
    <p:sldId id="352" r:id="rId67"/>
    <p:sldId id="269" r:id="rId68"/>
    <p:sldId id="354" r:id="rId69"/>
    <p:sldId id="341" r:id="rId70"/>
    <p:sldId id="343" r:id="rId71"/>
    <p:sldId id="340" r:id="rId72"/>
    <p:sldId id="342" r:id="rId73"/>
    <p:sldId id="358" r:id="rId74"/>
    <p:sldId id="344" r:id="rId75"/>
    <p:sldId id="347" r:id="rId76"/>
    <p:sldId id="346"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06AF7-C152-482D-8B68-42D2AF20110D}" v="11" dt="2024-08-02T01:08:36.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766E-E5FE-48EA-B388-618F6ECD9E6F}"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6DCF9-3798-4FB3-A42F-13157731D6F5}" type="slidenum">
              <a:rPr lang="en-US" smtClean="0"/>
              <a:t>‹#›</a:t>
            </a:fld>
            <a:endParaRPr lang="en-US"/>
          </a:p>
        </p:txBody>
      </p:sp>
    </p:spTree>
    <p:extLst>
      <p:ext uri="{BB962C8B-B14F-4D97-AF65-F5344CB8AC3E}">
        <p14:creationId xmlns:p14="http://schemas.microsoft.com/office/powerpoint/2010/main" val="414552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Title slide with four levels of content. Use this to start your presentation.</a:t>
            </a:r>
            <a:endParaRPr/>
          </a:p>
        </p:txBody>
      </p:sp>
      <p:sp>
        <p:nvSpPr>
          <p:cNvPr id="206" name="Google Shape;2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C123E-E898-4AC5-AC0E-33C31C9E19EE}" type="slidenum">
              <a:rPr lang="en-US" smtClean="0"/>
              <a:t>22</a:t>
            </a:fld>
            <a:endParaRPr lang="en-US"/>
          </a:p>
        </p:txBody>
      </p:sp>
    </p:spTree>
    <p:extLst>
      <p:ext uri="{BB962C8B-B14F-4D97-AF65-F5344CB8AC3E}">
        <p14:creationId xmlns:p14="http://schemas.microsoft.com/office/powerpoint/2010/main" val="169157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and graphic">
  <p:cSld name="Logo and graphic">
    <p:bg>
      <p:bgPr>
        <a:solidFill>
          <a:schemeClr val="lt1"/>
        </a:solidFill>
        <a:effectLst/>
      </p:bgPr>
    </p:bg>
    <p:spTree>
      <p:nvGrpSpPr>
        <p:cNvPr id="1" name="Shape 12"/>
        <p:cNvGrpSpPr/>
        <p:nvPr/>
      </p:nvGrpSpPr>
      <p:grpSpPr>
        <a:xfrm>
          <a:off x="0" y="0"/>
          <a:ext cx="0" cy="0"/>
          <a:chOff x="0" y="0"/>
          <a:chExt cx="0" cy="0"/>
        </a:xfrm>
      </p:grpSpPr>
      <p:pic>
        <p:nvPicPr>
          <p:cNvPr id="13" name="Google Shape;13;p42" descr="Icon&#10;&#10;Description automatically generated"/>
          <p:cNvPicPr preferRelativeResize="0"/>
          <p:nvPr/>
        </p:nvPicPr>
        <p:blipFill rotWithShape="1">
          <a:blip r:embed="rId2">
            <a:alphaModFix amt="50000"/>
          </a:blip>
          <a:srcRect/>
          <a:stretch/>
        </p:blipFill>
        <p:spPr>
          <a:xfrm>
            <a:off x="301752" y="228600"/>
            <a:ext cx="2938929" cy="6400800"/>
          </a:xfrm>
          <a:prstGeom prst="rect">
            <a:avLst/>
          </a:prstGeom>
          <a:noFill/>
          <a:ln>
            <a:noFill/>
          </a:ln>
        </p:spPr>
      </p:pic>
      <p:pic>
        <p:nvPicPr>
          <p:cNvPr id="14" name="Google Shape;14;p42" descr="A picture containing graphical user interface&#10;&#10;Description automatically generated"/>
          <p:cNvPicPr preferRelativeResize="0"/>
          <p:nvPr/>
        </p:nvPicPr>
        <p:blipFill rotWithShape="1">
          <a:blip r:embed="rId3">
            <a:alphaModFix/>
          </a:blip>
          <a:srcRect/>
          <a:stretch/>
        </p:blipFill>
        <p:spPr>
          <a:xfrm>
            <a:off x="3810000" y="2407596"/>
            <a:ext cx="4572000" cy="2042808"/>
          </a:xfrm>
          <a:prstGeom prst="rect">
            <a:avLst/>
          </a:prstGeom>
          <a:noFill/>
          <a:ln>
            <a:noFill/>
          </a:ln>
        </p:spPr>
      </p:pic>
    </p:spTree>
    <p:extLst>
      <p:ext uri="{BB962C8B-B14F-4D97-AF65-F5344CB8AC3E}">
        <p14:creationId xmlns:p14="http://schemas.microsoft.com/office/powerpoint/2010/main" val="27974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estions orange">
  <p:cSld name="Questions orange">
    <p:spTree>
      <p:nvGrpSpPr>
        <p:cNvPr id="1" name="Shape 75"/>
        <p:cNvGrpSpPr/>
        <p:nvPr/>
      </p:nvGrpSpPr>
      <p:grpSpPr>
        <a:xfrm>
          <a:off x="0" y="0"/>
          <a:ext cx="0" cy="0"/>
          <a:chOff x="0" y="0"/>
          <a:chExt cx="0" cy="0"/>
        </a:xfrm>
      </p:grpSpPr>
      <p:sp>
        <p:nvSpPr>
          <p:cNvPr id="76" name="Google Shape;76;p54"/>
          <p:cNvSpPr/>
          <p:nvPr/>
        </p:nvSpPr>
        <p:spPr>
          <a:xfrm>
            <a:off x="0" y="0"/>
            <a:ext cx="12192000" cy="685013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54"/>
          <p:cNvSpPr txBox="1">
            <a:spLocks noGrp="1"/>
          </p:cNvSpPr>
          <p:nvPr>
            <p:ph type="title"/>
          </p:nvPr>
        </p:nvSpPr>
        <p:spPr>
          <a:xfrm>
            <a:off x="1371600" y="685800"/>
            <a:ext cx="9601200" cy="296748"/>
          </a:xfrm>
          <a:prstGeom prst="rect">
            <a:avLst/>
          </a:prstGeom>
          <a:noFill/>
          <a:ln>
            <a:noFill/>
          </a:ln>
        </p:spPr>
        <p:txBody>
          <a:bodyPr spcFirstLastPara="1" wrap="square" lIns="0" tIns="0" rIns="0" bIns="0" anchor="t" anchorCtr="0">
            <a:spAutoFit/>
          </a:bodyPr>
          <a:lstStyle>
            <a:lvl1pPr lvl="0" algn="l">
              <a:lnSpc>
                <a:spcPct val="162500"/>
              </a:lnSpc>
              <a:spcBef>
                <a:spcPts val="0"/>
              </a:spcBef>
              <a:spcAft>
                <a:spcPts val="0"/>
              </a:spcAft>
              <a:buClr>
                <a:schemeClr val="lt1"/>
              </a:buClr>
              <a:buSzPts val="1600"/>
              <a:buFont typeface="Arial"/>
              <a:buNone/>
              <a:defRPr sz="1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1371601" y="1828800"/>
            <a:ext cx="9601200" cy="528222"/>
          </a:xfrm>
          <a:prstGeom prst="rect">
            <a:avLst/>
          </a:prstGeom>
          <a:noFill/>
          <a:ln>
            <a:noFill/>
          </a:ln>
        </p:spPr>
        <p:txBody>
          <a:bodyPr spcFirstLastPara="1" wrap="square" lIns="0" tIns="0" rIns="0" bIns="0" anchor="t" anchorCtr="0">
            <a:spAutoFit/>
          </a:bodyPr>
          <a:lstStyle>
            <a:lvl1pPr marL="457200" lvl="0" indent="-228600" algn="l">
              <a:lnSpc>
                <a:spcPct val="122222"/>
              </a:lnSpc>
              <a:spcBef>
                <a:spcPts val="0"/>
              </a:spcBef>
              <a:spcAft>
                <a:spcPts val="0"/>
              </a:spcAft>
              <a:buClr>
                <a:schemeClr val="lt1"/>
              </a:buClr>
              <a:buSzPts val="3600"/>
              <a:buFont typeface="Arial"/>
              <a:buNone/>
              <a:defRPr sz="3600" b="1">
                <a:solidFill>
                  <a:schemeClr val="lt1"/>
                </a:solidFill>
              </a:defRPr>
            </a:lvl1pPr>
            <a:lvl2pPr marL="914400" lvl="1" indent="-228600" algn="l">
              <a:lnSpc>
                <a:spcPct val="157142"/>
              </a:lnSpc>
              <a:spcBef>
                <a:spcPts val="240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9" name="Google Shape;79;p54"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80" name="Google Shape;80;p54" descr="A picture containing tableware&#10;&#10;Description automatically generated"/>
          <p:cNvPicPr preferRelativeResize="0"/>
          <p:nvPr/>
        </p:nvPicPr>
        <p:blipFill rotWithShape="1">
          <a:blip r:embed="rId3">
            <a:alphaModFix amt="15000"/>
          </a:blip>
          <a:srcRect/>
          <a:stretch/>
        </p:blipFill>
        <p:spPr>
          <a:xfrm>
            <a:off x="298261" y="232533"/>
            <a:ext cx="2938929" cy="6400800"/>
          </a:xfrm>
          <a:prstGeom prst="rect">
            <a:avLst/>
          </a:prstGeom>
          <a:noFill/>
          <a:ln>
            <a:noFill/>
          </a:ln>
        </p:spPr>
      </p:pic>
    </p:spTree>
    <p:extLst>
      <p:ext uri="{BB962C8B-B14F-4D97-AF65-F5344CB8AC3E}">
        <p14:creationId xmlns:p14="http://schemas.microsoft.com/office/powerpoint/2010/main" val="382582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and blurb">
  <p:cSld name="Logo and blurb">
    <p:spTree>
      <p:nvGrpSpPr>
        <p:cNvPr id="1" name="Shape 81"/>
        <p:cNvGrpSpPr/>
        <p:nvPr/>
      </p:nvGrpSpPr>
      <p:grpSpPr>
        <a:xfrm>
          <a:off x="0" y="0"/>
          <a:ext cx="0" cy="0"/>
          <a:chOff x="0" y="0"/>
          <a:chExt cx="0" cy="0"/>
        </a:xfrm>
      </p:grpSpPr>
      <p:pic>
        <p:nvPicPr>
          <p:cNvPr id="82" name="Google Shape;82;p55"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cxnSp>
        <p:nvCxnSpPr>
          <p:cNvPr id="83" name="Google Shape;83;p55"/>
          <p:cNvCxnSpPr/>
          <p:nvPr/>
        </p:nvCxnSpPr>
        <p:spPr>
          <a:xfrm>
            <a:off x="4012818" y="1128939"/>
            <a:ext cx="0" cy="4600122"/>
          </a:xfrm>
          <a:prstGeom prst="straightConnector1">
            <a:avLst/>
          </a:prstGeom>
          <a:noFill/>
          <a:ln w="9525" cap="flat" cmpd="sng">
            <a:solidFill>
              <a:schemeClr val="dk1"/>
            </a:solidFill>
            <a:prstDash val="solid"/>
            <a:miter lim="800000"/>
            <a:headEnd type="none" w="sm" len="sm"/>
            <a:tailEnd type="none" w="sm" len="sm"/>
          </a:ln>
        </p:spPr>
      </p:cxnSp>
      <p:sp>
        <p:nvSpPr>
          <p:cNvPr id="84" name="Google Shape;84;p55"/>
          <p:cNvSpPr>
            <a:spLocks noGrp="1"/>
          </p:cNvSpPr>
          <p:nvPr>
            <p:ph type="pic" idx="2"/>
          </p:nvPr>
        </p:nvSpPr>
        <p:spPr>
          <a:xfrm>
            <a:off x="907143" y="2187575"/>
            <a:ext cx="2482850" cy="2482850"/>
          </a:xfrm>
          <a:prstGeom prst="rect">
            <a:avLst/>
          </a:prstGeom>
          <a:noFill/>
          <a:ln>
            <a:noFill/>
          </a:ln>
        </p:spPr>
      </p:sp>
      <p:sp>
        <p:nvSpPr>
          <p:cNvPr id="85" name="Google Shape;85;p55"/>
          <p:cNvSpPr txBox="1">
            <a:spLocks noGrp="1"/>
          </p:cNvSpPr>
          <p:nvPr>
            <p:ph type="body" idx="1"/>
          </p:nvPr>
        </p:nvSpPr>
        <p:spPr>
          <a:xfrm>
            <a:off x="4714111" y="2559022"/>
            <a:ext cx="5699006" cy="308482"/>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Clr>
                <a:schemeClr val="dk2"/>
              </a:buClr>
              <a:buSzPts val="2000"/>
              <a:buFont typeface="Arial"/>
              <a:buNone/>
              <a:defRPr sz="20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87868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86"/>
        <p:cNvGrpSpPr/>
        <p:nvPr/>
      </p:nvGrpSpPr>
      <p:grpSpPr>
        <a:xfrm>
          <a:off x="0" y="0"/>
          <a:ext cx="0" cy="0"/>
          <a:chOff x="0" y="0"/>
          <a:chExt cx="0" cy="0"/>
        </a:xfrm>
      </p:grpSpPr>
      <p:sp>
        <p:nvSpPr>
          <p:cNvPr id="87" name="Google Shape;87;p56"/>
          <p:cNvSpPr>
            <a:spLocks noGrp="1"/>
          </p:cNvSpPr>
          <p:nvPr>
            <p:ph type="pic" idx="2"/>
          </p:nvPr>
        </p:nvSpPr>
        <p:spPr>
          <a:xfrm>
            <a:off x="0" y="0"/>
            <a:ext cx="6126480" cy="6858000"/>
          </a:xfrm>
          <a:prstGeom prst="rect">
            <a:avLst/>
          </a:prstGeom>
          <a:noFill/>
          <a:ln>
            <a:noFill/>
          </a:ln>
        </p:spPr>
      </p:sp>
      <p:sp>
        <p:nvSpPr>
          <p:cNvPr id="88" name="Google Shape;88;p56"/>
          <p:cNvSpPr txBox="1">
            <a:spLocks noGrp="1"/>
          </p:cNvSpPr>
          <p:nvPr>
            <p:ph type="title"/>
          </p:nvPr>
        </p:nvSpPr>
        <p:spPr>
          <a:xfrm>
            <a:off x="6858000" y="3703320"/>
            <a:ext cx="4251960" cy="923330"/>
          </a:xfrm>
          <a:prstGeom prst="rect">
            <a:avLst/>
          </a:prstGeom>
          <a:noFill/>
          <a:ln>
            <a:noFill/>
          </a:ln>
        </p:spPr>
        <p:txBody>
          <a:bodyPr spcFirstLastPara="1" wrap="square" lIns="0" tIns="0" rIns="0" bIns="0" anchor="t" anchorCtr="0">
            <a:spAutoFit/>
          </a:bodyPr>
          <a:lstStyle>
            <a:lvl1pPr lvl="0" algn="l">
              <a:lnSpc>
                <a:spcPct val="112500"/>
              </a:lnSpc>
              <a:spcBef>
                <a:spcPts val="0"/>
              </a:spcBef>
              <a:spcAft>
                <a:spcPts val="0"/>
              </a:spcAft>
              <a:buClr>
                <a:schemeClr val="dk1"/>
              </a:buClr>
              <a:buSzPts val="3200"/>
              <a:buFont typeface="Arial"/>
              <a:buNone/>
              <a:defRPr sz="32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6"/>
          <p:cNvSpPr txBox="1">
            <a:spLocks noGrp="1"/>
          </p:cNvSpPr>
          <p:nvPr>
            <p:ph type="body" idx="1"/>
          </p:nvPr>
        </p:nvSpPr>
        <p:spPr>
          <a:xfrm>
            <a:off x="6857999" y="3200400"/>
            <a:ext cx="4251959" cy="277512"/>
          </a:xfrm>
          <a:prstGeom prst="rect">
            <a:avLst/>
          </a:prstGeom>
          <a:noFill/>
          <a:ln>
            <a:noFill/>
          </a:ln>
        </p:spPr>
        <p:txBody>
          <a:bodyPr spcFirstLastPara="1" wrap="square" lIns="0" tIns="0" rIns="0" bIns="0" anchor="t" anchorCtr="0">
            <a:spAutoFit/>
          </a:bodyPr>
          <a:lstStyle>
            <a:lvl1pPr marL="457200" lvl="0" indent="-228600" algn="l">
              <a:lnSpc>
                <a:spcPct val="150000"/>
              </a:lnSpc>
              <a:spcBef>
                <a:spcPts val="0"/>
              </a:spcBef>
              <a:spcAft>
                <a:spcPts val="0"/>
              </a:spcAft>
              <a:buClr>
                <a:schemeClr val="accent1"/>
              </a:buClr>
              <a:buSzPts val="1600"/>
              <a:buFont typeface="Arial"/>
              <a:buNone/>
              <a:defRPr sz="1600" b="0">
                <a:solidFill>
                  <a:schemeClr val="accent1"/>
                </a:solidFill>
              </a:defRPr>
            </a:lvl1pPr>
            <a:lvl2pPr marL="914400" lvl="1" indent="-228600" algn="l">
              <a:lnSpc>
                <a:spcPct val="110000"/>
              </a:lnSpc>
              <a:spcBef>
                <a:spcPts val="0"/>
              </a:spcBef>
              <a:spcAft>
                <a:spcPts val="0"/>
              </a:spcAft>
              <a:buSzPts val="2000"/>
              <a:buNone/>
              <a:defRPr sz="2000">
                <a:solidFill>
                  <a:srgbClr val="919091"/>
                </a:solidFill>
              </a:defRPr>
            </a:lvl2pPr>
            <a:lvl3pPr marL="1371600" lvl="2" indent="-228600" algn="l">
              <a:lnSpc>
                <a:spcPct val="100000"/>
              </a:lnSpc>
              <a:spcBef>
                <a:spcPts val="1200"/>
              </a:spcBef>
              <a:spcAft>
                <a:spcPts val="0"/>
              </a:spcAft>
              <a:buClr>
                <a:srgbClr val="919091"/>
              </a:buClr>
              <a:buSzPts val="1800"/>
              <a:buFont typeface="Arial"/>
              <a:buNone/>
              <a:defRPr sz="1800">
                <a:solidFill>
                  <a:srgbClr val="919091"/>
                </a:solidFill>
              </a:defRPr>
            </a:lvl3pPr>
            <a:lvl4pPr marL="1828800" lvl="3" indent="-228600" algn="l">
              <a:lnSpc>
                <a:spcPct val="112500"/>
              </a:lnSpc>
              <a:spcBef>
                <a:spcPts val="0"/>
              </a:spcBef>
              <a:spcAft>
                <a:spcPts val="0"/>
              </a:spcAft>
              <a:buClr>
                <a:srgbClr val="919091"/>
              </a:buClr>
              <a:buSzPts val="1600"/>
              <a:buFont typeface="Arial"/>
              <a:buNone/>
              <a:defRPr sz="1600">
                <a:solidFill>
                  <a:srgbClr val="919091"/>
                </a:solidFill>
              </a:defRPr>
            </a:lvl4pPr>
            <a:lvl5pPr marL="2286000" lvl="4" indent="-228600" algn="l">
              <a:lnSpc>
                <a:spcPct val="112500"/>
              </a:lnSpc>
              <a:spcBef>
                <a:spcPts val="0"/>
              </a:spcBef>
              <a:spcAft>
                <a:spcPts val="0"/>
              </a:spcAft>
              <a:buSzPts val="1600"/>
              <a:buNone/>
              <a:defRPr sz="1600">
                <a:solidFill>
                  <a:srgbClr val="919091"/>
                </a:solidFill>
              </a:defRPr>
            </a:lvl5pPr>
            <a:lvl6pPr marL="2743200" lvl="5" indent="-228600" algn="l">
              <a:lnSpc>
                <a:spcPct val="90000"/>
              </a:lnSpc>
              <a:spcBef>
                <a:spcPts val="500"/>
              </a:spcBef>
              <a:spcAft>
                <a:spcPts val="0"/>
              </a:spcAft>
              <a:buClr>
                <a:srgbClr val="919091"/>
              </a:buClr>
              <a:buSzPts val="1600"/>
              <a:buNone/>
              <a:defRPr sz="1600">
                <a:solidFill>
                  <a:srgbClr val="919091"/>
                </a:solidFill>
              </a:defRPr>
            </a:lvl6pPr>
            <a:lvl7pPr marL="3200400" lvl="6" indent="-228600" algn="l">
              <a:lnSpc>
                <a:spcPct val="90000"/>
              </a:lnSpc>
              <a:spcBef>
                <a:spcPts val="500"/>
              </a:spcBef>
              <a:spcAft>
                <a:spcPts val="0"/>
              </a:spcAft>
              <a:buClr>
                <a:srgbClr val="919091"/>
              </a:buClr>
              <a:buSzPts val="1600"/>
              <a:buNone/>
              <a:defRPr sz="1600">
                <a:solidFill>
                  <a:srgbClr val="919091"/>
                </a:solidFill>
              </a:defRPr>
            </a:lvl7pPr>
            <a:lvl8pPr marL="3657600" lvl="7" indent="-228600" algn="l">
              <a:lnSpc>
                <a:spcPct val="90000"/>
              </a:lnSpc>
              <a:spcBef>
                <a:spcPts val="500"/>
              </a:spcBef>
              <a:spcAft>
                <a:spcPts val="0"/>
              </a:spcAft>
              <a:buClr>
                <a:srgbClr val="919091"/>
              </a:buClr>
              <a:buSzPts val="1600"/>
              <a:buNone/>
              <a:defRPr sz="1600">
                <a:solidFill>
                  <a:srgbClr val="919091"/>
                </a:solidFill>
              </a:defRPr>
            </a:lvl8pPr>
            <a:lvl9pPr marL="4114800" lvl="8" indent="-228600" algn="l">
              <a:lnSpc>
                <a:spcPct val="90000"/>
              </a:lnSpc>
              <a:spcBef>
                <a:spcPts val="500"/>
              </a:spcBef>
              <a:spcAft>
                <a:spcPts val="0"/>
              </a:spcAft>
              <a:buClr>
                <a:srgbClr val="919091"/>
              </a:buClr>
              <a:buSzPts val="1600"/>
              <a:buNone/>
              <a:defRPr sz="1600">
                <a:solidFill>
                  <a:srgbClr val="919091"/>
                </a:solidFill>
              </a:defRPr>
            </a:lvl9pPr>
          </a:lstStyle>
          <a:p>
            <a:endParaRPr/>
          </a:p>
        </p:txBody>
      </p:sp>
    </p:spTree>
    <p:extLst>
      <p:ext uri="{BB962C8B-B14F-4D97-AF65-F5344CB8AC3E}">
        <p14:creationId xmlns:p14="http://schemas.microsoft.com/office/powerpoint/2010/main" val="168261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Photo and Caption">
  <p:cSld name="Large Photo and Caption">
    <p:spTree>
      <p:nvGrpSpPr>
        <p:cNvPr id="1" name="Shape 90"/>
        <p:cNvGrpSpPr/>
        <p:nvPr/>
      </p:nvGrpSpPr>
      <p:grpSpPr>
        <a:xfrm>
          <a:off x="0" y="0"/>
          <a:ext cx="0" cy="0"/>
          <a:chOff x="0" y="0"/>
          <a:chExt cx="0" cy="0"/>
        </a:xfrm>
      </p:grpSpPr>
      <p:sp>
        <p:nvSpPr>
          <p:cNvPr id="91" name="Google Shape;91;p57"/>
          <p:cNvSpPr>
            <a:spLocks noGrp="1"/>
          </p:cNvSpPr>
          <p:nvPr>
            <p:ph type="pic" idx="2"/>
          </p:nvPr>
        </p:nvSpPr>
        <p:spPr>
          <a:xfrm>
            <a:off x="0" y="0"/>
            <a:ext cx="9144000" cy="6858000"/>
          </a:xfrm>
          <a:prstGeom prst="rect">
            <a:avLst/>
          </a:prstGeom>
          <a:noFill/>
          <a:ln>
            <a:noFill/>
          </a:ln>
        </p:spPr>
      </p:sp>
      <p:sp>
        <p:nvSpPr>
          <p:cNvPr id="92" name="Google Shape;92;p57"/>
          <p:cNvSpPr txBox="1">
            <a:spLocks noGrp="1"/>
          </p:cNvSpPr>
          <p:nvPr>
            <p:ph type="title"/>
          </p:nvPr>
        </p:nvSpPr>
        <p:spPr>
          <a:xfrm>
            <a:off x="9601200" y="1600200"/>
            <a:ext cx="2145500" cy="641842"/>
          </a:xfrm>
          <a:prstGeom prst="rect">
            <a:avLst/>
          </a:prstGeom>
          <a:noFill/>
          <a:ln>
            <a:noFill/>
          </a:ln>
        </p:spPr>
        <p:txBody>
          <a:bodyPr spcFirstLastPara="1" wrap="square" lIns="0" tIns="0" rIns="0" bIns="0" anchor="t" anchorCtr="0">
            <a:spAutoFit/>
          </a:bodyPr>
          <a:lstStyle>
            <a:lvl1pPr lvl="0" algn="l">
              <a:lnSpc>
                <a:spcPct val="130000"/>
              </a:lnSpc>
              <a:spcBef>
                <a:spcPts val="0"/>
              </a:spcBef>
              <a:spcAft>
                <a:spcPts val="0"/>
              </a:spcAft>
              <a:buClr>
                <a:schemeClr val="dk1"/>
              </a:buClr>
              <a:buSzPts val="2000"/>
              <a:buFont typeface="Arial"/>
              <a:buNone/>
              <a:defRPr sz="2000" b="0">
                <a:solidFill>
                  <a:schemeClr val="dk1"/>
                </a:solidFill>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3" name="Google Shape;93;p57"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143372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hoto and Caption green">
  <p:cSld name="Large Photo and Caption green">
    <p:spTree>
      <p:nvGrpSpPr>
        <p:cNvPr id="1" name="Shape 94"/>
        <p:cNvGrpSpPr/>
        <p:nvPr/>
      </p:nvGrpSpPr>
      <p:grpSpPr>
        <a:xfrm>
          <a:off x="0" y="0"/>
          <a:ext cx="0" cy="0"/>
          <a:chOff x="0" y="0"/>
          <a:chExt cx="0" cy="0"/>
        </a:xfrm>
      </p:grpSpPr>
      <p:sp>
        <p:nvSpPr>
          <p:cNvPr id="95" name="Google Shape;95;p58"/>
          <p:cNvSpPr/>
          <p:nvPr/>
        </p:nvSpPr>
        <p:spPr>
          <a:xfrm>
            <a:off x="9144000" y="1380"/>
            <a:ext cx="3048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6" name="Google Shape;96;p58"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
        <p:nvSpPr>
          <p:cNvPr id="97" name="Google Shape;97;p58"/>
          <p:cNvSpPr>
            <a:spLocks noGrp="1"/>
          </p:cNvSpPr>
          <p:nvPr>
            <p:ph type="pic" idx="2"/>
          </p:nvPr>
        </p:nvSpPr>
        <p:spPr>
          <a:xfrm>
            <a:off x="0" y="0"/>
            <a:ext cx="9144000" cy="6858000"/>
          </a:xfrm>
          <a:prstGeom prst="rect">
            <a:avLst/>
          </a:prstGeom>
          <a:noFill/>
          <a:ln>
            <a:noFill/>
          </a:ln>
        </p:spPr>
      </p:sp>
      <p:sp>
        <p:nvSpPr>
          <p:cNvPr id="98" name="Google Shape;98;p58"/>
          <p:cNvSpPr txBox="1">
            <a:spLocks noGrp="1"/>
          </p:cNvSpPr>
          <p:nvPr>
            <p:ph type="title"/>
          </p:nvPr>
        </p:nvSpPr>
        <p:spPr>
          <a:xfrm>
            <a:off x="9601200" y="1600200"/>
            <a:ext cx="2145500" cy="641842"/>
          </a:xfrm>
          <a:prstGeom prst="rect">
            <a:avLst/>
          </a:prstGeom>
          <a:noFill/>
          <a:ln>
            <a:noFill/>
          </a:ln>
        </p:spPr>
        <p:txBody>
          <a:bodyPr spcFirstLastPara="1" wrap="square" lIns="0" tIns="0" rIns="0" bIns="0" anchor="t" anchorCtr="0">
            <a:spAutoFit/>
          </a:bodyPr>
          <a:lstStyle>
            <a:lvl1pPr lvl="0" algn="l">
              <a:lnSpc>
                <a:spcPct val="130000"/>
              </a:lnSpc>
              <a:spcBef>
                <a:spcPts val="0"/>
              </a:spcBef>
              <a:spcAft>
                <a:spcPts val="0"/>
              </a:spcAft>
              <a:buClr>
                <a:schemeClr val="lt1"/>
              </a:buClr>
              <a:buSzPts val="2000"/>
              <a:buFont typeface="Arial"/>
              <a:buNone/>
              <a:defRPr sz="2000" b="0">
                <a:solidFill>
                  <a:schemeClr val="lt1"/>
                </a:solidFill>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4750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brief copy orange">
  <p:cSld name="Photo brief copy orange">
    <p:spTree>
      <p:nvGrpSpPr>
        <p:cNvPr id="1" name="Shape 99"/>
        <p:cNvGrpSpPr/>
        <p:nvPr/>
      </p:nvGrpSpPr>
      <p:grpSpPr>
        <a:xfrm>
          <a:off x="0" y="0"/>
          <a:ext cx="0" cy="0"/>
          <a:chOff x="0" y="0"/>
          <a:chExt cx="0" cy="0"/>
        </a:xfrm>
      </p:grpSpPr>
      <p:sp>
        <p:nvSpPr>
          <p:cNvPr id="100" name="Google Shape;100;p59"/>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59"/>
          <p:cNvSpPr txBox="1">
            <a:spLocks noGrp="1"/>
          </p:cNvSpPr>
          <p:nvPr>
            <p:ph type="title"/>
          </p:nvPr>
        </p:nvSpPr>
        <p:spPr>
          <a:xfrm>
            <a:off x="6922008" y="914400"/>
            <a:ext cx="4052170"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9"/>
          <p:cNvSpPr>
            <a:spLocks noGrp="1"/>
          </p:cNvSpPr>
          <p:nvPr>
            <p:ph type="pic" idx="2"/>
          </p:nvPr>
        </p:nvSpPr>
        <p:spPr>
          <a:xfrm>
            <a:off x="0" y="0"/>
            <a:ext cx="6096000" cy="6858000"/>
          </a:xfrm>
          <a:prstGeom prst="rect">
            <a:avLst/>
          </a:prstGeom>
          <a:noFill/>
          <a:ln>
            <a:noFill/>
          </a:ln>
        </p:spPr>
      </p:sp>
      <p:pic>
        <p:nvPicPr>
          <p:cNvPr id="103" name="Google Shape;103;p59"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278610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brief copy green">
  <p:cSld name="Photo brief copy green">
    <p:spTree>
      <p:nvGrpSpPr>
        <p:cNvPr id="1" name="Shape 104"/>
        <p:cNvGrpSpPr/>
        <p:nvPr/>
      </p:nvGrpSpPr>
      <p:grpSpPr>
        <a:xfrm>
          <a:off x="0" y="0"/>
          <a:ext cx="0" cy="0"/>
          <a:chOff x="0" y="0"/>
          <a:chExt cx="0" cy="0"/>
        </a:xfrm>
      </p:grpSpPr>
      <p:sp>
        <p:nvSpPr>
          <p:cNvPr id="105" name="Google Shape;105;p60"/>
          <p:cNvSpPr/>
          <p:nvPr/>
        </p:nvSpPr>
        <p:spPr>
          <a:xfrm>
            <a:off x="6096000" y="0"/>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60"/>
          <p:cNvSpPr txBox="1">
            <a:spLocks noGrp="1"/>
          </p:cNvSpPr>
          <p:nvPr>
            <p:ph type="title"/>
          </p:nvPr>
        </p:nvSpPr>
        <p:spPr>
          <a:xfrm>
            <a:off x="6922008" y="914400"/>
            <a:ext cx="4052170"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60"/>
          <p:cNvSpPr>
            <a:spLocks noGrp="1"/>
          </p:cNvSpPr>
          <p:nvPr>
            <p:ph type="pic" idx="2"/>
          </p:nvPr>
        </p:nvSpPr>
        <p:spPr>
          <a:xfrm>
            <a:off x="0" y="0"/>
            <a:ext cx="6096000" cy="6858000"/>
          </a:xfrm>
          <a:prstGeom prst="rect">
            <a:avLst/>
          </a:prstGeom>
          <a:noFill/>
          <a:ln>
            <a:noFill/>
          </a:ln>
        </p:spPr>
      </p:sp>
      <p:pic>
        <p:nvPicPr>
          <p:cNvPr id="108" name="Google Shape;108;p60"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327948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brief copy blue">
  <p:cSld name="Photo brief copy blue">
    <p:spTree>
      <p:nvGrpSpPr>
        <p:cNvPr id="1" name="Shape 109"/>
        <p:cNvGrpSpPr/>
        <p:nvPr/>
      </p:nvGrpSpPr>
      <p:grpSpPr>
        <a:xfrm>
          <a:off x="0" y="0"/>
          <a:ext cx="0" cy="0"/>
          <a:chOff x="0" y="0"/>
          <a:chExt cx="0" cy="0"/>
        </a:xfrm>
      </p:grpSpPr>
      <p:sp>
        <p:nvSpPr>
          <p:cNvPr id="110" name="Google Shape;110;p61"/>
          <p:cNvSpPr/>
          <p:nvPr/>
        </p:nvSpPr>
        <p:spPr>
          <a:xfrm>
            <a:off x="609600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61"/>
          <p:cNvSpPr txBox="1">
            <a:spLocks noGrp="1"/>
          </p:cNvSpPr>
          <p:nvPr>
            <p:ph type="title"/>
          </p:nvPr>
        </p:nvSpPr>
        <p:spPr>
          <a:xfrm>
            <a:off x="6922008" y="914400"/>
            <a:ext cx="4052170"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61"/>
          <p:cNvSpPr>
            <a:spLocks noGrp="1"/>
          </p:cNvSpPr>
          <p:nvPr>
            <p:ph type="pic" idx="2"/>
          </p:nvPr>
        </p:nvSpPr>
        <p:spPr>
          <a:xfrm>
            <a:off x="0" y="0"/>
            <a:ext cx="6096000" cy="6858000"/>
          </a:xfrm>
          <a:prstGeom prst="rect">
            <a:avLst/>
          </a:prstGeom>
          <a:noFill/>
          <a:ln>
            <a:noFill/>
          </a:ln>
        </p:spPr>
      </p:sp>
      <p:pic>
        <p:nvPicPr>
          <p:cNvPr id="113" name="Google Shape;113;p61"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71150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brief copy white">
  <p:cSld name="Photo brief copy white">
    <p:spTree>
      <p:nvGrpSpPr>
        <p:cNvPr id="1" name="Shape 114"/>
        <p:cNvGrpSpPr/>
        <p:nvPr/>
      </p:nvGrpSpPr>
      <p:grpSpPr>
        <a:xfrm>
          <a:off x="0" y="0"/>
          <a:ext cx="0" cy="0"/>
          <a:chOff x="0" y="0"/>
          <a:chExt cx="0" cy="0"/>
        </a:xfrm>
      </p:grpSpPr>
      <p:sp>
        <p:nvSpPr>
          <p:cNvPr id="115" name="Google Shape;115;p62"/>
          <p:cNvSpPr txBox="1">
            <a:spLocks noGrp="1"/>
          </p:cNvSpPr>
          <p:nvPr>
            <p:ph type="title"/>
          </p:nvPr>
        </p:nvSpPr>
        <p:spPr>
          <a:xfrm>
            <a:off x="6922008" y="914400"/>
            <a:ext cx="4052170"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dk2"/>
              </a:buClr>
              <a:buSzPts val="3200"/>
              <a:buFont typeface="Arial"/>
              <a:buNone/>
              <a:defRPr sz="3200">
                <a:solidFill>
                  <a:schemeClr val="dk2"/>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2"/>
          <p:cNvSpPr>
            <a:spLocks noGrp="1"/>
          </p:cNvSpPr>
          <p:nvPr>
            <p:ph type="pic" idx="2"/>
          </p:nvPr>
        </p:nvSpPr>
        <p:spPr>
          <a:xfrm>
            <a:off x="0" y="0"/>
            <a:ext cx="6096000" cy="6858000"/>
          </a:xfrm>
          <a:prstGeom prst="rect">
            <a:avLst/>
          </a:prstGeom>
          <a:noFill/>
          <a:ln>
            <a:noFill/>
          </a:ln>
        </p:spPr>
      </p:sp>
      <p:pic>
        <p:nvPicPr>
          <p:cNvPr id="117" name="Google Shape;117;p62"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1134645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y background">
  <p:cSld name="Gray background">
    <p:spTree>
      <p:nvGrpSpPr>
        <p:cNvPr id="1" name="Shape 118"/>
        <p:cNvGrpSpPr/>
        <p:nvPr/>
      </p:nvGrpSpPr>
      <p:grpSpPr>
        <a:xfrm>
          <a:off x="0" y="0"/>
          <a:ext cx="0" cy="0"/>
          <a:chOff x="0" y="0"/>
          <a:chExt cx="0" cy="0"/>
        </a:xfrm>
      </p:grpSpPr>
      <p:sp>
        <p:nvSpPr>
          <p:cNvPr id="119" name="Google Shape;119;p6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0" name="Google Shape;120;p63"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105298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43"/>
          <p:cNvSpPr txBox="1">
            <a:spLocks noGrp="1"/>
          </p:cNvSpPr>
          <p:nvPr>
            <p:ph type="body" idx="1"/>
          </p:nvPr>
        </p:nvSpPr>
        <p:spPr>
          <a:xfrm>
            <a:off x="6692111" y="5464872"/>
            <a:ext cx="4819307" cy="213969"/>
          </a:xfrm>
          <a:prstGeom prst="rect">
            <a:avLst/>
          </a:prstGeom>
          <a:noFill/>
          <a:ln>
            <a:noFill/>
          </a:ln>
        </p:spPr>
        <p:txBody>
          <a:bodyPr spcFirstLastPara="1" wrap="square" lIns="0" tIns="0" rIns="0" bIns="0" anchor="t" anchorCtr="0">
            <a:spAutoFit/>
          </a:bodyPr>
          <a:lstStyle>
            <a:lvl1pPr marL="457200" lvl="0" indent="-228600" algn="l">
              <a:lnSpc>
                <a:spcPct val="128571"/>
              </a:lnSpc>
              <a:spcBef>
                <a:spcPts val="0"/>
              </a:spcBef>
              <a:spcAft>
                <a:spcPts val="0"/>
              </a:spcAft>
              <a:buClr>
                <a:schemeClr val="accent4"/>
              </a:buClr>
              <a:buSzPts val="1400"/>
              <a:buFont typeface="Arial"/>
              <a:buNone/>
              <a:defRPr sz="1400" b="1">
                <a:solidFill>
                  <a:schemeClr val="accent4"/>
                </a:solidFill>
              </a:defRPr>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 name="Google Shape;17;p43"/>
          <p:cNvSpPr/>
          <p:nvPr/>
        </p:nvSpPr>
        <p:spPr>
          <a:xfrm>
            <a:off x="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43" descr="A picture containing text&#10;&#10;Description automatically generated"/>
          <p:cNvPicPr preferRelativeResize="0"/>
          <p:nvPr/>
        </p:nvPicPr>
        <p:blipFill rotWithShape="1">
          <a:blip r:embed="rId2">
            <a:alphaModFix/>
          </a:blip>
          <a:srcRect/>
          <a:stretch/>
        </p:blipFill>
        <p:spPr>
          <a:xfrm>
            <a:off x="901874" y="2509736"/>
            <a:ext cx="4114800" cy="1838528"/>
          </a:xfrm>
          <a:prstGeom prst="rect">
            <a:avLst/>
          </a:prstGeom>
          <a:noFill/>
          <a:ln>
            <a:noFill/>
          </a:ln>
        </p:spPr>
      </p:pic>
      <p:sp>
        <p:nvSpPr>
          <p:cNvPr id="19" name="Google Shape;19;p43"/>
          <p:cNvSpPr txBox="1">
            <a:spLocks noGrp="1"/>
          </p:cNvSpPr>
          <p:nvPr>
            <p:ph type="ctrTitle"/>
          </p:nvPr>
        </p:nvSpPr>
        <p:spPr>
          <a:xfrm>
            <a:off x="6692111" y="1703512"/>
            <a:ext cx="4816256" cy="2031325"/>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accent1"/>
              </a:buClr>
              <a:buSzPts val="4400"/>
              <a:buFont typeface="Arial"/>
              <a:buNone/>
              <a:defRPr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3"/>
          <p:cNvSpPr txBox="1">
            <a:spLocks noGrp="1"/>
          </p:cNvSpPr>
          <p:nvPr>
            <p:ph type="subTitle" idx="2"/>
          </p:nvPr>
        </p:nvSpPr>
        <p:spPr>
          <a:xfrm>
            <a:off x="6689060" y="4094348"/>
            <a:ext cx="4819307" cy="307777"/>
          </a:xfrm>
          <a:prstGeom prst="rect">
            <a:avLst/>
          </a:prstGeom>
          <a:noFill/>
          <a:ln>
            <a:noFill/>
          </a:ln>
        </p:spPr>
        <p:txBody>
          <a:bodyPr spcFirstLastPara="1" wrap="square" lIns="0" tIns="0" rIns="0" bIns="0" anchor="t" anchorCtr="0">
            <a:spAutoFit/>
          </a:bodyPr>
          <a:lstStyle>
            <a:lvl1pPr lvl="0" algn="l">
              <a:lnSpc>
                <a:spcPct val="130000"/>
              </a:lnSpc>
              <a:spcBef>
                <a:spcPts val="0"/>
              </a:spcBef>
              <a:spcAft>
                <a:spcPts val="0"/>
              </a:spcAft>
              <a:buClr>
                <a:schemeClr val="accent3"/>
              </a:buClr>
              <a:buSzPts val="2000"/>
              <a:buFont typeface="Arial"/>
              <a:buNone/>
              <a:defRPr sz="2000">
                <a:solidFill>
                  <a:schemeClr val="accent3"/>
                </a:solidFill>
              </a:defRPr>
            </a:lvl1pPr>
            <a:lvl2pPr lvl="1" algn="ctr">
              <a:lnSpc>
                <a:spcPct val="110000"/>
              </a:lnSpc>
              <a:spcBef>
                <a:spcPts val="0"/>
              </a:spcBef>
              <a:spcAft>
                <a:spcPts val="0"/>
              </a:spcAft>
              <a:buSzPts val="2000"/>
              <a:buNone/>
              <a:defRPr sz="2000"/>
            </a:lvl2pPr>
            <a:lvl3pPr lvl="2" algn="ctr">
              <a:lnSpc>
                <a:spcPct val="100000"/>
              </a:lnSpc>
              <a:spcBef>
                <a:spcPts val="1200"/>
              </a:spcBef>
              <a:spcAft>
                <a:spcPts val="0"/>
              </a:spcAft>
              <a:buClr>
                <a:schemeClr val="accent1"/>
              </a:buClr>
              <a:buSzPts val="1800"/>
              <a:buFont typeface="Arial"/>
              <a:buNone/>
              <a:defRPr sz="1800"/>
            </a:lvl3pPr>
            <a:lvl4pPr lvl="3" algn="ctr">
              <a:lnSpc>
                <a:spcPct val="112500"/>
              </a:lnSpc>
              <a:spcBef>
                <a:spcPts val="0"/>
              </a:spcBef>
              <a:spcAft>
                <a:spcPts val="0"/>
              </a:spcAft>
              <a:buClr>
                <a:schemeClr val="dk2"/>
              </a:buClr>
              <a:buSzPts val="1600"/>
              <a:buFont typeface="Arial"/>
              <a:buNone/>
              <a:defRPr sz="1600"/>
            </a:lvl4pPr>
            <a:lvl5pPr lvl="4" algn="ctr">
              <a:lnSpc>
                <a:spcPct val="112500"/>
              </a:lnSpc>
              <a:spcBef>
                <a:spcPts val="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43"/>
          <p:cNvSpPr txBox="1">
            <a:spLocks noGrp="1"/>
          </p:cNvSpPr>
          <p:nvPr>
            <p:ph type="body" idx="3"/>
          </p:nvPr>
        </p:nvSpPr>
        <p:spPr>
          <a:xfrm>
            <a:off x="6689059" y="731510"/>
            <a:ext cx="4819307" cy="308418"/>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Clr>
                <a:schemeClr val="dk2"/>
              </a:buClr>
              <a:buSzPts val="2000"/>
              <a:buFont typeface="Arial"/>
              <a:buNone/>
              <a:defRPr sz="2000" b="0">
                <a:solidFill>
                  <a:schemeClr val="dk2"/>
                </a:solidFill>
              </a:defRPr>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88195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orizontal Photo brief copy yellow">
  <p:cSld name="Horizontal Photo brief copy yellow">
    <p:spTree>
      <p:nvGrpSpPr>
        <p:cNvPr id="1" name="Shape 121"/>
        <p:cNvGrpSpPr/>
        <p:nvPr/>
      </p:nvGrpSpPr>
      <p:grpSpPr>
        <a:xfrm>
          <a:off x="0" y="0"/>
          <a:ext cx="0" cy="0"/>
          <a:chOff x="0" y="0"/>
          <a:chExt cx="0" cy="0"/>
        </a:xfrm>
      </p:grpSpPr>
      <p:sp>
        <p:nvSpPr>
          <p:cNvPr id="122" name="Google Shape;122;p64"/>
          <p:cNvSpPr>
            <a:spLocks noGrp="1"/>
          </p:cNvSpPr>
          <p:nvPr>
            <p:ph type="pic" idx="2"/>
          </p:nvPr>
        </p:nvSpPr>
        <p:spPr>
          <a:xfrm>
            <a:off x="0" y="0"/>
            <a:ext cx="12192000" cy="3429000"/>
          </a:xfrm>
          <a:prstGeom prst="rect">
            <a:avLst/>
          </a:prstGeom>
          <a:noFill/>
          <a:ln>
            <a:noFill/>
          </a:ln>
        </p:spPr>
      </p:sp>
      <p:sp>
        <p:nvSpPr>
          <p:cNvPr id="123" name="Google Shape;123;p64"/>
          <p:cNvSpPr/>
          <p:nvPr/>
        </p:nvSpPr>
        <p:spPr>
          <a:xfrm>
            <a:off x="0" y="3428998"/>
            <a:ext cx="12192000" cy="34290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64"/>
          <p:cNvSpPr txBox="1">
            <a:spLocks noGrp="1"/>
          </p:cNvSpPr>
          <p:nvPr>
            <p:ph type="title"/>
          </p:nvPr>
        </p:nvSpPr>
        <p:spPr>
          <a:xfrm>
            <a:off x="914399" y="4078224"/>
            <a:ext cx="10127293"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5" name="Google Shape;125;p64"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1994479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126"/>
        <p:cNvGrpSpPr/>
        <p:nvPr/>
      </p:nvGrpSpPr>
      <p:grpSpPr>
        <a:xfrm>
          <a:off x="0" y="0"/>
          <a:ext cx="0" cy="0"/>
          <a:chOff x="0" y="0"/>
          <a:chExt cx="0" cy="0"/>
        </a:xfrm>
      </p:grpSpPr>
      <p:sp>
        <p:nvSpPr>
          <p:cNvPr id="127" name="Google Shape;127;p65"/>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09668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ripture or quote blue header">
  <p:cSld name="Scripture or quote blue header">
    <p:spTree>
      <p:nvGrpSpPr>
        <p:cNvPr id="1" name="Shape 128"/>
        <p:cNvGrpSpPr/>
        <p:nvPr/>
      </p:nvGrpSpPr>
      <p:grpSpPr>
        <a:xfrm>
          <a:off x="0" y="0"/>
          <a:ext cx="0" cy="0"/>
          <a:chOff x="0" y="0"/>
          <a:chExt cx="0" cy="0"/>
        </a:xfrm>
      </p:grpSpPr>
      <p:sp>
        <p:nvSpPr>
          <p:cNvPr id="129" name="Google Shape;129;p66"/>
          <p:cNvSpPr/>
          <p:nvPr/>
        </p:nvSpPr>
        <p:spPr>
          <a:xfrm>
            <a:off x="0" y="7864"/>
            <a:ext cx="12192000" cy="6850136"/>
          </a:xfrm>
          <a:prstGeom prst="rect">
            <a:avLst/>
          </a:prstGeom>
          <a:solidFill>
            <a:schemeClr val="accent2">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0" name="Google Shape;130;p66"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131" name="Google Shape;131;p66" descr="A picture containing tableware&#10;&#10;Description automatically generated"/>
          <p:cNvPicPr preferRelativeResize="0"/>
          <p:nvPr/>
        </p:nvPicPr>
        <p:blipFill rotWithShape="1">
          <a:blip r:embed="rId3">
            <a:alphaModFix amt="75000"/>
          </a:blip>
          <a:srcRect/>
          <a:stretch/>
        </p:blipFill>
        <p:spPr>
          <a:xfrm>
            <a:off x="225147" y="1734341"/>
            <a:ext cx="2309159" cy="5029200"/>
          </a:xfrm>
          <a:prstGeom prst="rect">
            <a:avLst/>
          </a:prstGeom>
          <a:noFill/>
          <a:ln>
            <a:noFill/>
          </a:ln>
        </p:spPr>
      </p:pic>
      <p:sp>
        <p:nvSpPr>
          <p:cNvPr id="132" name="Google Shape;132;p66"/>
          <p:cNvSpPr txBox="1">
            <a:spLocks noGrp="1"/>
          </p:cNvSpPr>
          <p:nvPr>
            <p:ph type="body" idx="1"/>
          </p:nvPr>
        </p:nvSpPr>
        <p:spPr>
          <a:xfrm>
            <a:off x="1828801" y="2286000"/>
            <a:ext cx="9144000" cy="408702"/>
          </a:xfrm>
          <a:prstGeom prst="rect">
            <a:avLst/>
          </a:prstGeom>
          <a:noFill/>
          <a:ln>
            <a:noFill/>
          </a:ln>
        </p:spPr>
        <p:txBody>
          <a:bodyPr spcFirstLastPara="1" wrap="square" lIns="0" tIns="0" rIns="0" bIns="0" anchor="t" anchorCtr="0">
            <a:spAutoFit/>
          </a:bodyPr>
          <a:lstStyle>
            <a:lvl1pPr marL="457200" lvl="0" indent="-228600" algn="l">
              <a:lnSpc>
                <a:spcPct val="121428"/>
              </a:lnSpc>
              <a:spcBef>
                <a:spcPts val="0"/>
              </a:spcBef>
              <a:spcAft>
                <a:spcPts val="0"/>
              </a:spcAft>
              <a:buClr>
                <a:schemeClr val="dk2"/>
              </a:buClr>
              <a:buSzPts val="2800"/>
              <a:buFont typeface="Arial"/>
              <a:buNone/>
              <a:defRPr sz="2800" b="0" i="1"/>
            </a:lvl1pPr>
            <a:lvl2pPr marL="914400" lvl="1" indent="-228600" algn="l">
              <a:lnSpc>
                <a:spcPct val="157142"/>
              </a:lnSpc>
              <a:spcBef>
                <a:spcPts val="120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66"/>
          <p:cNvSpPr/>
          <p:nvPr/>
        </p:nvSpPr>
        <p:spPr>
          <a:xfrm>
            <a:off x="0" y="1"/>
            <a:ext cx="121920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4" name="Google Shape;134;p66"/>
          <p:cNvSpPr txBox="1">
            <a:spLocks noGrp="1"/>
          </p:cNvSpPr>
          <p:nvPr>
            <p:ph type="title"/>
          </p:nvPr>
        </p:nvSpPr>
        <p:spPr>
          <a:xfrm>
            <a:off x="914400" y="731520"/>
            <a:ext cx="10058400" cy="553998"/>
          </a:xfrm>
          <a:prstGeom prst="rect">
            <a:avLst/>
          </a:prstGeom>
          <a:noFill/>
          <a:ln>
            <a:noFill/>
          </a:ln>
        </p:spPr>
        <p:txBody>
          <a:bodyPr spcFirstLastPara="1" wrap="square" lIns="0" tIns="0" rIns="0" bIns="0" anchor="t" anchorCtr="0">
            <a:spAutoFit/>
          </a:bodyPr>
          <a:lstStyle>
            <a:lvl1pPr lvl="0" algn="l">
              <a:lnSpc>
                <a:spcPct val="116666"/>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6"/>
          <p:cNvSpPr txBox="1">
            <a:spLocks noGrp="1"/>
          </p:cNvSpPr>
          <p:nvPr>
            <p:ph type="body" idx="2"/>
          </p:nvPr>
        </p:nvSpPr>
        <p:spPr>
          <a:xfrm>
            <a:off x="914400" y="347472"/>
            <a:ext cx="10058400" cy="308418"/>
          </a:xfrm>
          <a:prstGeom prst="rect">
            <a:avLst/>
          </a:prstGeom>
          <a:noFill/>
          <a:ln>
            <a:noFill/>
          </a:ln>
        </p:spPr>
        <p:txBody>
          <a:bodyPr spcFirstLastPara="1" wrap="square" lIns="0" tIns="0" rIns="0" bIns="0" anchor="t" anchorCtr="0">
            <a:spAutoFit/>
          </a:bodyPr>
          <a:lstStyle>
            <a:lvl1pPr marL="457200" lvl="0" indent="-228600" algn="l">
              <a:lnSpc>
                <a:spcPct val="162500"/>
              </a:lnSpc>
              <a:spcBef>
                <a:spcPts val="0"/>
              </a:spcBef>
              <a:spcAft>
                <a:spcPts val="0"/>
              </a:spcAft>
              <a:buClr>
                <a:schemeClr val="lt1"/>
              </a:buClr>
              <a:buSzPts val="1600"/>
              <a:buFont typeface="Arial"/>
              <a:buNone/>
              <a:defRPr sz="1600" b="0">
                <a:solidFill>
                  <a:schemeClr val="lt1"/>
                </a:solidFill>
              </a:defRPr>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857999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36"/>
        <p:cNvGrpSpPr/>
        <p:nvPr/>
      </p:nvGrpSpPr>
      <p:grpSpPr>
        <a:xfrm>
          <a:off x="0" y="0"/>
          <a:ext cx="0" cy="0"/>
          <a:chOff x="0" y="0"/>
          <a:chExt cx="0" cy="0"/>
        </a:xfrm>
      </p:grpSpPr>
      <p:sp>
        <p:nvSpPr>
          <p:cNvPr id="137" name="Google Shape;137;p67"/>
          <p:cNvSpPr txBox="1">
            <a:spLocks noGrp="1"/>
          </p:cNvSpPr>
          <p:nvPr>
            <p:ph type="title"/>
          </p:nvPr>
        </p:nvSpPr>
        <p:spPr>
          <a:xfrm>
            <a:off x="6858000" y="3703320"/>
            <a:ext cx="4251960" cy="923330"/>
          </a:xfrm>
          <a:prstGeom prst="rect">
            <a:avLst/>
          </a:prstGeom>
          <a:noFill/>
          <a:ln>
            <a:noFill/>
          </a:ln>
        </p:spPr>
        <p:txBody>
          <a:bodyPr spcFirstLastPara="1" wrap="square" lIns="0" tIns="0" rIns="0" bIns="0" anchor="t" anchorCtr="0">
            <a:spAutoFit/>
          </a:bodyPr>
          <a:lstStyle>
            <a:lvl1pPr lvl="0" algn="l">
              <a:lnSpc>
                <a:spcPct val="112500"/>
              </a:lnSpc>
              <a:spcBef>
                <a:spcPts val="0"/>
              </a:spcBef>
              <a:spcAft>
                <a:spcPts val="0"/>
              </a:spcAft>
              <a:buClr>
                <a:schemeClr val="dk2"/>
              </a:buClr>
              <a:buSzPts val="3200"/>
              <a:buFont typeface="Arial"/>
              <a:buNone/>
              <a:defRPr sz="3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7"/>
          <p:cNvSpPr txBox="1">
            <a:spLocks noGrp="1"/>
          </p:cNvSpPr>
          <p:nvPr>
            <p:ph type="body" idx="1"/>
          </p:nvPr>
        </p:nvSpPr>
        <p:spPr>
          <a:xfrm>
            <a:off x="6857999" y="3200400"/>
            <a:ext cx="4251959" cy="277512"/>
          </a:xfrm>
          <a:prstGeom prst="rect">
            <a:avLst/>
          </a:prstGeom>
          <a:noFill/>
          <a:ln>
            <a:noFill/>
          </a:ln>
        </p:spPr>
        <p:txBody>
          <a:bodyPr spcFirstLastPara="1" wrap="square" lIns="0" tIns="0" rIns="0" bIns="0" anchor="t" anchorCtr="0">
            <a:spAutoFit/>
          </a:bodyPr>
          <a:lstStyle>
            <a:lvl1pPr marL="457200" lvl="0" indent="-228600" algn="l">
              <a:lnSpc>
                <a:spcPct val="150000"/>
              </a:lnSpc>
              <a:spcBef>
                <a:spcPts val="0"/>
              </a:spcBef>
              <a:spcAft>
                <a:spcPts val="0"/>
              </a:spcAft>
              <a:buClr>
                <a:schemeClr val="accent1"/>
              </a:buClr>
              <a:buSzPts val="1600"/>
              <a:buFont typeface="Arial"/>
              <a:buNone/>
              <a:defRPr sz="1600" b="0">
                <a:solidFill>
                  <a:schemeClr val="accent1"/>
                </a:solidFill>
              </a:defRPr>
            </a:lvl1pPr>
            <a:lvl2pPr marL="914400" lvl="1" indent="-228600" algn="l">
              <a:lnSpc>
                <a:spcPct val="110000"/>
              </a:lnSpc>
              <a:spcBef>
                <a:spcPts val="0"/>
              </a:spcBef>
              <a:spcAft>
                <a:spcPts val="0"/>
              </a:spcAft>
              <a:buSzPts val="2000"/>
              <a:buNone/>
              <a:defRPr sz="2000">
                <a:solidFill>
                  <a:srgbClr val="919091"/>
                </a:solidFill>
              </a:defRPr>
            </a:lvl2pPr>
            <a:lvl3pPr marL="1371600" lvl="2" indent="-228600" algn="l">
              <a:lnSpc>
                <a:spcPct val="100000"/>
              </a:lnSpc>
              <a:spcBef>
                <a:spcPts val="1200"/>
              </a:spcBef>
              <a:spcAft>
                <a:spcPts val="0"/>
              </a:spcAft>
              <a:buClr>
                <a:srgbClr val="919091"/>
              </a:buClr>
              <a:buSzPts val="1800"/>
              <a:buFont typeface="Arial"/>
              <a:buNone/>
              <a:defRPr sz="1800">
                <a:solidFill>
                  <a:srgbClr val="919091"/>
                </a:solidFill>
              </a:defRPr>
            </a:lvl3pPr>
            <a:lvl4pPr marL="1828800" lvl="3" indent="-228600" algn="l">
              <a:lnSpc>
                <a:spcPct val="112500"/>
              </a:lnSpc>
              <a:spcBef>
                <a:spcPts val="0"/>
              </a:spcBef>
              <a:spcAft>
                <a:spcPts val="0"/>
              </a:spcAft>
              <a:buClr>
                <a:srgbClr val="919091"/>
              </a:buClr>
              <a:buSzPts val="1600"/>
              <a:buFont typeface="Arial"/>
              <a:buNone/>
              <a:defRPr sz="1600">
                <a:solidFill>
                  <a:srgbClr val="919091"/>
                </a:solidFill>
              </a:defRPr>
            </a:lvl4pPr>
            <a:lvl5pPr marL="2286000" lvl="4" indent="-228600" algn="l">
              <a:lnSpc>
                <a:spcPct val="112500"/>
              </a:lnSpc>
              <a:spcBef>
                <a:spcPts val="0"/>
              </a:spcBef>
              <a:spcAft>
                <a:spcPts val="0"/>
              </a:spcAft>
              <a:buSzPts val="1600"/>
              <a:buNone/>
              <a:defRPr sz="1600">
                <a:solidFill>
                  <a:srgbClr val="919091"/>
                </a:solidFill>
              </a:defRPr>
            </a:lvl5pPr>
            <a:lvl6pPr marL="2743200" lvl="5" indent="-228600" algn="l">
              <a:lnSpc>
                <a:spcPct val="90000"/>
              </a:lnSpc>
              <a:spcBef>
                <a:spcPts val="500"/>
              </a:spcBef>
              <a:spcAft>
                <a:spcPts val="0"/>
              </a:spcAft>
              <a:buClr>
                <a:srgbClr val="919091"/>
              </a:buClr>
              <a:buSzPts val="1600"/>
              <a:buNone/>
              <a:defRPr sz="1600">
                <a:solidFill>
                  <a:srgbClr val="919091"/>
                </a:solidFill>
              </a:defRPr>
            </a:lvl6pPr>
            <a:lvl7pPr marL="3200400" lvl="6" indent="-228600" algn="l">
              <a:lnSpc>
                <a:spcPct val="90000"/>
              </a:lnSpc>
              <a:spcBef>
                <a:spcPts val="500"/>
              </a:spcBef>
              <a:spcAft>
                <a:spcPts val="0"/>
              </a:spcAft>
              <a:buClr>
                <a:srgbClr val="919091"/>
              </a:buClr>
              <a:buSzPts val="1600"/>
              <a:buNone/>
              <a:defRPr sz="1600">
                <a:solidFill>
                  <a:srgbClr val="919091"/>
                </a:solidFill>
              </a:defRPr>
            </a:lvl7pPr>
            <a:lvl8pPr marL="3657600" lvl="7" indent="-228600" algn="l">
              <a:lnSpc>
                <a:spcPct val="90000"/>
              </a:lnSpc>
              <a:spcBef>
                <a:spcPts val="500"/>
              </a:spcBef>
              <a:spcAft>
                <a:spcPts val="0"/>
              </a:spcAft>
              <a:buClr>
                <a:srgbClr val="919091"/>
              </a:buClr>
              <a:buSzPts val="1600"/>
              <a:buNone/>
              <a:defRPr sz="1600">
                <a:solidFill>
                  <a:srgbClr val="919091"/>
                </a:solidFill>
              </a:defRPr>
            </a:lvl8pPr>
            <a:lvl9pPr marL="4114800" lvl="8" indent="-228600" algn="l">
              <a:lnSpc>
                <a:spcPct val="90000"/>
              </a:lnSpc>
              <a:spcBef>
                <a:spcPts val="500"/>
              </a:spcBef>
              <a:spcAft>
                <a:spcPts val="0"/>
              </a:spcAft>
              <a:buClr>
                <a:srgbClr val="919091"/>
              </a:buClr>
              <a:buSzPts val="1600"/>
              <a:buNone/>
              <a:defRPr sz="1600">
                <a:solidFill>
                  <a:srgbClr val="919091"/>
                </a:solidFill>
              </a:defRPr>
            </a:lvl9pPr>
          </a:lstStyle>
          <a:p>
            <a:endParaRPr/>
          </a:p>
        </p:txBody>
      </p:sp>
      <p:sp>
        <p:nvSpPr>
          <p:cNvPr id="139" name="Google Shape;139;p67"/>
          <p:cNvSpPr/>
          <p:nvPr/>
        </p:nvSpPr>
        <p:spPr>
          <a:xfrm>
            <a:off x="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0" name="Google Shape;140;p67"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291661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ng Title with no Video">
  <p:cSld name="Song Title with no Video">
    <p:spTree>
      <p:nvGrpSpPr>
        <p:cNvPr id="1" name="Shape 141"/>
        <p:cNvGrpSpPr/>
        <p:nvPr/>
      </p:nvGrpSpPr>
      <p:grpSpPr>
        <a:xfrm>
          <a:off x="0" y="0"/>
          <a:ext cx="0" cy="0"/>
          <a:chOff x="0" y="0"/>
          <a:chExt cx="0" cy="0"/>
        </a:xfrm>
      </p:grpSpPr>
      <p:sp>
        <p:nvSpPr>
          <p:cNvPr id="142" name="Google Shape;142;p68"/>
          <p:cNvSpPr txBox="1">
            <a:spLocks noGrp="1"/>
          </p:cNvSpPr>
          <p:nvPr>
            <p:ph type="title"/>
          </p:nvPr>
        </p:nvSpPr>
        <p:spPr>
          <a:xfrm>
            <a:off x="6858000" y="3703320"/>
            <a:ext cx="4251960" cy="923330"/>
          </a:xfrm>
          <a:prstGeom prst="rect">
            <a:avLst/>
          </a:prstGeom>
          <a:noFill/>
          <a:ln>
            <a:noFill/>
          </a:ln>
        </p:spPr>
        <p:txBody>
          <a:bodyPr spcFirstLastPara="1" wrap="square" lIns="0" tIns="0" rIns="0" bIns="0" anchor="t" anchorCtr="0">
            <a:spAutoFit/>
          </a:bodyPr>
          <a:lstStyle>
            <a:lvl1pPr lvl="0" algn="l">
              <a:lnSpc>
                <a:spcPct val="112500"/>
              </a:lnSpc>
              <a:spcBef>
                <a:spcPts val="0"/>
              </a:spcBef>
              <a:spcAft>
                <a:spcPts val="0"/>
              </a:spcAft>
              <a:buClr>
                <a:schemeClr val="dk2"/>
              </a:buClr>
              <a:buSzPts val="3200"/>
              <a:buFont typeface="Arial"/>
              <a:buNone/>
              <a:defRPr sz="3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68"/>
          <p:cNvSpPr txBox="1">
            <a:spLocks noGrp="1"/>
          </p:cNvSpPr>
          <p:nvPr>
            <p:ph type="body" idx="1"/>
          </p:nvPr>
        </p:nvSpPr>
        <p:spPr>
          <a:xfrm>
            <a:off x="6857999" y="3200400"/>
            <a:ext cx="4251959" cy="277512"/>
          </a:xfrm>
          <a:prstGeom prst="rect">
            <a:avLst/>
          </a:prstGeom>
          <a:noFill/>
          <a:ln>
            <a:noFill/>
          </a:ln>
        </p:spPr>
        <p:txBody>
          <a:bodyPr spcFirstLastPara="1" wrap="square" lIns="0" tIns="0" rIns="0" bIns="0" anchor="t" anchorCtr="0">
            <a:spAutoFit/>
          </a:bodyPr>
          <a:lstStyle>
            <a:lvl1pPr marL="457200" lvl="0" indent="-228600" algn="l">
              <a:lnSpc>
                <a:spcPct val="150000"/>
              </a:lnSpc>
              <a:spcBef>
                <a:spcPts val="0"/>
              </a:spcBef>
              <a:spcAft>
                <a:spcPts val="0"/>
              </a:spcAft>
              <a:buClr>
                <a:schemeClr val="accent1"/>
              </a:buClr>
              <a:buSzPts val="1600"/>
              <a:buFont typeface="Arial"/>
              <a:buNone/>
              <a:defRPr sz="1600" b="0">
                <a:solidFill>
                  <a:schemeClr val="accent1"/>
                </a:solidFill>
              </a:defRPr>
            </a:lvl1pPr>
            <a:lvl2pPr marL="914400" lvl="1" indent="-228600" algn="l">
              <a:lnSpc>
                <a:spcPct val="110000"/>
              </a:lnSpc>
              <a:spcBef>
                <a:spcPts val="0"/>
              </a:spcBef>
              <a:spcAft>
                <a:spcPts val="0"/>
              </a:spcAft>
              <a:buSzPts val="2000"/>
              <a:buNone/>
              <a:defRPr sz="2000">
                <a:solidFill>
                  <a:srgbClr val="919091"/>
                </a:solidFill>
              </a:defRPr>
            </a:lvl2pPr>
            <a:lvl3pPr marL="1371600" lvl="2" indent="-228600" algn="l">
              <a:lnSpc>
                <a:spcPct val="100000"/>
              </a:lnSpc>
              <a:spcBef>
                <a:spcPts val="1200"/>
              </a:spcBef>
              <a:spcAft>
                <a:spcPts val="0"/>
              </a:spcAft>
              <a:buClr>
                <a:srgbClr val="919091"/>
              </a:buClr>
              <a:buSzPts val="1800"/>
              <a:buFont typeface="Arial"/>
              <a:buNone/>
              <a:defRPr sz="1800">
                <a:solidFill>
                  <a:srgbClr val="919091"/>
                </a:solidFill>
              </a:defRPr>
            </a:lvl3pPr>
            <a:lvl4pPr marL="1828800" lvl="3" indent="-228600" algn="l">
              <a:lnSpc>
                <a:spcPct val="112500"/>
              </a:lnSpc>
              <a:spcBef>
                <a:spcPts val="0"/>
              </a:spcBef>
              <a:spcAft>
                <a:spcPts val="0"/>
              </a:spcAft>
              <a:buClr>
                <a:srgbClr val="919091"/>
              </a:buClr>
              <a:buSzPts val="1600"/>
              <a:buFont typeface="Arial"/>
              <a:buNone/>
              <a:defRPr sz="1600">
                <a:solidFill>
                  <a:srgbClr val="919091"/>
                </a:solidFill>
              </a:defRPr>
            </a:lvl4pPr>
            <a:lvl5pPr marL="2286000" lvl="4" indent="-228600" algn="l">
              <a:lnSpc>
                <a:spcPct val="112500"/>
              </a:lnSpc>
              <a:spcBef>
                <a:spcPts val="0"/>
              </a:spcBef>
              <a:spcAft>
                <a:spcPts val="0"/>
              </a:spcAft>
              <a:buSzPts val="1600"/>
              <a:buNone/>
              <a:defRPr sz="1600">
                <a:solidFill>
                  <a:srgbClr val="919091"/>
                </a:solidFill>
              </a:defRPr>
            </a:lvl5pPr>
            <a:lvl6pPr marL="2743200" lvl="5" indent="-228600" algn="l">
              <a:lnSpc>
                <a:spcPct val="90000"/>
              </a:lnSpc>
              <a:spcBef>
                <a:spcPts val="500"/>
              </a:spcBef>
              <a:spcAft>
                <a:spcPts val="0"/>
              </a:spcAft>
              <a:buClr>
                <a:srgbClr val="919091"/>
              </a:buClr>
              <a:buSzPts val="1600"/>
              <a:buNone/>
              <a:defRPr sz="1600">
                <a:solidFill>
                  <a:srgbClr val="919091"/>
                </a:solidFill>
              </a:defRPr>
            </a:lvl6pPr>
            <a:lvl7pPr marL="3200400" lvl="6" indent="-228600" algn="l">
              <a:lnSpc>
                <a:spcPct val="90000"/>
              </a:lnSpc>
              <a:spcBef>
                <a:spcPts val="500"/>
              </a:spcBef>
              <a:spcAft>
                <a:spcPts val="0"/>
              </a:spcAft>
              <a:buClr>
                <a:srgbClr val="919091"/>
              </a:buClr>
              <a:buSzPts val="1600"/>
              <a:buNone/>
              <a:defRPr sz="1600">
                <a:solidFill>
                  <a:srgbClr val="919091"/>
                </a:solidFill>
              </a:defRPr>
            </a:lvl7pPr>
            <a:lvl8pPr marL="3657600" lvl="7" indent="-228600" algn="l">
              <a:lnSpc>
                <a:spcPct val="90000"/>
              </a:lnSpc>
              <a:spcBef>
                <a:spcPts val="500"/>
              </a:spcBef>
              <a:spcAft>
                <a:spcPts val="0"/>
              </a:spcAft>
              <a:buClr>
                <a:srgbClr val="919091"/>
              </a:buClr>
              <a:buSzPts val="1600"/>
              <a:buNone/>
              <a:defRPr sz="1600">
                <a:solidFill>
                  <a:srgbClr val="919091"/>
                </a:solidFill>
              </a:defRPr>
            </a:lvl8pPr>
            <a:lvl9pPr marL="4114800" lvl="8" indent="-228600" algn="l">
              <a:lnSpc>
                <a:spcPct val="90000"/>
              </a:lnSpc>
              <a:spcBef>
                <a:spcPts val="500"/>
              </a:spcBef>
              <a:spcAft>
                <a:spcPts val="0"/>
              </a:spcAft>
              <a:buClr>
                <a:srgbClr val="919091"/>
              </a:buClr>
              <a:buSzPts val="1600"/>
              <a:buNone/>
              <a:defRPr sz="1600">
                <a:solidFill>
                  <a:srgbClr val="919091"/>
                </a:solidFill>
              </a:defRPr>
            </a:lvl9pPr>
          </a:lstStyle>
          <a:p>
            <a:endParaRPr/>
          </a:p>
        </p:txBody>
      </p:sp>
      <p:pic>
        <p:nvPicPr>
          <p:cNvPr id="144" name="Google Shape;144;p68"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145" name="Google Shape;145;p68" descr="A picture containing text, person, indoor, paper&#10;&#10;Description automatically generated"/>
          <p:cNvPicPr preferRelativeResize="0"/>
          <p:nvPr/>
        </p:nvPicPr>
        <p:blipFill rotWithShape="1">
          <a:blip r:embed="rId3">
            <a:alphaModFix/>
          </a:blip>
          <a:srcRect l="16181" r="24506"/>
          <a:stretch/>
        </p:blipFill>
        <p:spPr>
          <a:xfrm>
            <a:off x="0" y="0"/>
            <a:ext cx="6096000" cy="6858648"/>
          </a:xfrm>
          <a:prstGeom prst="rect">
            <a:avLst/>
          </a:prstGeom>
          <a:noFill/>
          <a:ln>
            <a:noFill/>
          </a:ln>
        </p:spPr>
      </p:pic>
    </p:spTree>
    <p:extLst>
      <p:ext uri="{BB962C8B-B14F-4D97-AF65-F5344CB8AC3E}">
        <p14:creationId xmlns:p14="http://schemas.microsoft.com/office/powerpoint/2010/main" val="1775828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o">
  <p:cSld name="Bio">
    <p:spTree>
      <p:nvGrpSpPr>
        <p:cNvPr id="1" name="Shape 146"/>
        <p:cNvGrpSpPr/>
        <p:nvPr/>
      </p:nvGrpSpPr>
      <p:grpSpPr>
        <a:xfrm>
          <a:off x="0" y="0"/>
          <a:ext cx="0" cy="0"/>
          <a:chOff x="0" y="0"/>
          <a:chExt cx="0" cy="0"/>
        </a:xfrm>
      </p:grpSpPr>
      <p:sp>
        <p:nvSpPr>
          <p:cNvPr id="147" name="Google Shape;147;p69"/>
          <p:cNvSpPr txBox="1">
            <a:spLocks noGrp="1"/>
          </p:cNvSpPr>
          <p:nvPr>
            <p:ph type="title"/>
          </p:nvPr>
        </p:nvSpPr>
        <p:spPr>
          <a:xfrm>
            <a:off x="6858000" y="2539333"/>
            <a:ext cx="4251960" cy="889667"/>
          </a:xfrm>
          <a:prstGeom prst="rect">
            <a:avLst/>
          </a:prstGeom>
          <a:noFill/>
          <a:ln>
            <a:noFill/>
          </a:ln>
        </p:spPr>
        <p:txBody>
          <a:bodyPr spcFirstLastPara="1" wrap="square" lIns="0" tIns="0" rIns="0" bIns="0" anchor="b" anchorCtr="0">
            <a:spAutoFit/>
          </a:bodyPr>
          <a:lstStyle>
            <a:lvl1pPr lvl="0" algn="l">
              <a:lnSpc>
                <a:spcPct val="128571"/>
              </a:lnSpc>
              <a:spcBef>
                <a:spcPts val="0"/>
              </a:spcBef>
              <a:spcAft>
                <a:spcPts val="0"/>
              </a:spcAft>
              <a:buClr>
                <a:schemeClr val="dk2"/>
              </a:buClr>
              <a:buSzPts val="2800"/>
              <a:buFont typeface="Arial"/>
              <a:buNone/>
              <a:defRPr sz="2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69"/>
          <p:cNvSpPr txBox="1">
            <a:spLocks noGrp="1"/>
          </p:cNvSpPr>
          <p:nvPr>
            <p:ph type="body" idx="1"/>
          </p:nvPr>
        </p:nvSpPr>
        <p:spPr>
          <a:xfrm>
            <a:off x="6857999" y="3614267"/>
            <a:ext cx="4251959" cy="307777"/>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Clr>
                <a:schemeClr val="accent1"/>
              </a:buClr>
              <a:buSzPts val="2000"/>
              <a:buFont typeface="Arial"/>
              <a:buNone/>
              <a:defRPr sz="2000" b="0">
                <a:solidFill>
                  <a:schemeClr val="accent1"/>
                </a:solidFill>
              </a:defRPr>
            </a:lvl1pPr>
            <a:lvl2pPr marL="914400" lvl="1" indent="-228600" algn="l">
              <a:lnSpc>
                <a:spcPct val="110000"/>
              </a:lnSpc>
              <a:spcBef>
                <a:spcPts val="0"/>
              </a:spcBef>
              <a:spcAft>
                <a:spcPts val="0"/>
              </a:spcAft>
              <a:buSzPts val="2000"/>
              <a:buNone/>
              <a:defRPr sz="2000">
                <a:solidFill>
                  <a:srgbClr val="919091"/>
                </a:solidFill>
              </a:defRPr>
            </a:lvl2pPr>
            <a:lvl3pPr marL="1371600" lvl="2" indent="-228600" algn="l">
              <a:lnSpc>
                <a:spcPct val="100000"/>
              </a:lnSpc>
              <a:spcBef>
                <a:spcPts val="1200"/>
              </a:spcBef>
              <a:spcAft>
                <a:spcPts val="0"/>
              </a:spcAft>
              <a:buClr>
                <a:srgbClr val="919091"/>
              </a:buClr>
              <a:buSzPts val="1800"/>
              <a:buFont typeface="Arial"/>
              <a:buNone/>
              <a:defRPr sz="1800">
                <a:solidFill>
                  <a:srgbClr val="919091"/>
                </a:solidFill>
              </a:defRPr>
            </a:lvl3pPr>
            <a:lvl4pPr marL="1828800" lvl="3" indent="-228600" algn="l">
              <a:lnSpc>
                <a:spcPct val="112500"/>
              </a:lnSpc>
              <a:spcBef>
                <a:spcPts val="0"/>
              </a:spcBef>
              <a:spcAft>
                <a:spcPts val="0"/>
              </a:spcAft>
              <a:buClr>
                <a:srgbClr val="919091"/>
              </a:buClr>
              <a:buSzPts val="1600"/>
              <a:buFont typeface="Arial"/>
              <a:buNone/>
              <a:defRPr sz="1600">
                <a:solidFill>
                  <a:srgbClr val="919091"/>
                </a:solidFill>
              </a:defRPr>
            </a:lvl4pPr>
            <a:lvl5pPr marL="2286000" lvl="4" indent="-228600" algn="l">
              <a:lnSpc>
                <a:spcPct val="112500"/>
              </a:lnSpc>
              <a:spcBef>
                <a:spcPts val="0"/>
              </a:spcBef>
              <a:spcAft>
                <a:spcPts val="0"/>
              </a:spcAft>
              <a:buSzPts val="1600"/>
              <a:buNone/>
              <a:defRPr sz="1600">
                <a:solidFill>
                  <a:srgbClr val="919091"/>
                </a:solidFill>
              </a:defRPr>
            </a:lvl5pPr>
            <a:lvl6pPr marL="2743200" lvl="5" indent="-228600" algn="l">
              <a:lnSpc>
                <a:spcPct val="90000"/>
              </a:lnSpc>
              <a:spcBef>
                <a:spcPts val="500"/>
              </a:spcBef>
              <a:spcAft>
                <a:spcPts val="0"/>
              </a:spcAft>
              <a:buClr>
                <a:srgbClr val="919091"/>
              </a:buClr>
              <a:buSzPts val="1600"/>
              <a:buNone/>
              <a:defRPr sz="1600">
                <a:solidFill>
                  <a:srgbClr val="919091"/>
                </a:solidFill>
              </a:defRPr>
            </a:lvl6pPr>
            <a:lvl7pPr marL="3200400" lvl="6" indent="-228600" algn="l">
              <a:lnSpc>
                <a:spcPct val="90000"/>
              </a:lnSpc>
              <a:spcBef>
                <a:spcPts val="500"/>
              </a:spcBef>
              <a:spcAft>
                <a:spcPts val="0"/>
              </a:spcAft>
              <a:buClr>
                <a:srgbClr val="919091"/>
              </a:buClr>
              <a:buSzPts val="1600"/>
              <a:buNone/>
              <a:defRPr sz="1600">
                <a:solidFill>
                  <a:srgbClr val="919091"/>
                </a:solidFill>
              </a:defRPr>
            </a:lvl7pPr>
            <a:lvl8pPr marL="3657600" lvl="7" indent="-228600" algn="l">
              <a:lnSpc>
                <a:spcPct val="90000"/>
              </a:lnSpc>
              <a:spcBef>
                <a:spcPts val="500"/>
              </a:spcBef>
              <a:spcAft>
                <a:spcPts val="0"/>
              </a:spcAft>
              <a:buClr>
                <a:srgbClr val="919091"/>
              </a:buClr>
              <a:buSzPts val="1600"/>
              <a:buNone/>
              <a:defRPr sz="1600">
                <a:solidFill>
                  <a:srgbClr val="919091"/>
                </a:solidFill>
              </a:defRPr>
            </a:lvl8pPr>
            <a:lvl9pPr marL="4114800" lvl="8" indent="-228600" algn="l">
              <a:lnSpc>
                <a:spcPct val="90000"/>
              </a:lnSpc>
              <a:spcBef>
                <a:spcPts val="500"/>
              </a:spcBef>
              <a:spcAft>
                <a:spcPts val="0"/>
              </a:spcAft>
              <a:buClr>
                <a:srgbClr val="919091"/>
              </a:buClr>
              <a:buSzPts val="1600"/>
              <a:buNone/>
              <a:defRPr sz="1600">
                <a:solidFill>
                  <a:srgbClr val="919091"/>
                </a:solidFill>
              </a:defRPr>
            </a:lvl9pPr>
          </a:lstStyle>
          <a:p>
            <a:endParaRPr/>
          </a:p>
        </p:txBody>
      </p:sp>
      <p:sp>
        <p:nvSpPr>
          <p:cNvPr id="149" name="Google Shape;149;p69"/>
          <p:cNvSpPr/>
          <p:nvPr/>
        </p:nvSpPr>
        <p:spPr>
          <a:xfrm>
            <a:off x="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0" name="Google Shape;150;p69"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151" name="Google Shape;151;p69" descr="A picture containing tableware&#10;&#10;Description automatically generated"/>
          <p:cNvPicPr preferRelativeResize="0"/>
          <p:nvPr/>
        </p:nvPicPr>
        <p:blipFill rotWithShape="1">
          <a:blip r:embed="rId3">
            <a:alphaModFix amt="15000"/>
          </a:blip>
          <a:srcRect/>
          <a:stretch/>
        </p:blipFill>
        <p:spPr>
          <a:xfrm>
            <a:off x="298261" y="232533"/>
            <a:ext cx="2938929" cy="6400800"/>
          </a:xfrm>
          <a:prstGeom prst="rect">
            <a:avLst/>
          </a:prstGeom>
          <a:noFill/>
          <a:ln>
            <a:noFill/>
          </a:ln>
        </p:spPr>
      </p:pic>
      <p:sp>
        <p:nvSpPr>
          <p:cNvPr id="152" name="Google Shape;152;p69"/>
          <p:cNvSpPr>
            <a:spLocks noGrp="1"/>
          </p:cNvSpPr>
          <p:nvPr>
            <p:ph type="pic" idx="2"/>
          </p:nvPr>
        </p:nvSpPr>
        <p:spPr>
          <a:xfrm>
            <a:off x="1447800" y="1053156"/>
            <a:ext cx="3200400" cy="4572000"/>
          </a:xfrm>
          <a:prstGeom prst="rect">
            <a:avLst/>
          </a:prstGeom>
          <a:noFill/>
          <a:ln>
            <a:noFill/>
          </a:ln>
        </p:spPr>
      </p:sp>
    </p:spTree>
    <p:extLst>
      <p:ext uri="{BB962C8B-B14F-4D97-AF65-F5344CB8AC3E}">
        <p14:creationId xmlns:p14="http://schemas.microsoft.com/office/powerpoint/2010/main" val="492736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Photos, Title, and Bios">
  <p:cSld name="4 Photos, Title, and Bios">
    <p:spTree>
      <p:nvGrpSpPr>
        <p:cNvPr id="1" name="Shape 153"/>
        <p:cNvGrpSpPr/>
        <p:nvPr/>
      </p:nvGrpSpPr>
      <p:grpSpPr>
        <a:xfrm>
          <a:off x="0" y="0"/>
          <a:ext cx="0" cy="0"/>
          <a:chOff x="0" y="0"/>
          <a:chExt cx="0" cy="0"/>
        </a:xfrm>
      </p:grpSpPr>
      <p:sp>
        <p:nvSpPr>
          <p:cNvPr id="154" name="Google Shape;154;p70"/>
          <p:cNvSpPr txBox="1">
            <a:spLocks noGrp="1"/>
          </p:cNvSpPr>
          <p:nvPr>
            <p:ph type="title"/>
          </p:nvPr>
        </p:nvSpPr>
        <p:spPr>
          <a:xfrm>
            <a:off x="914400" y="685800"/>
            <a:ext cx="10058400" cy="538609"/>
          </a:xfrm>
          <a:prstGeom prst="rect">
            <a:avLst/>
          </a:prstGeom>
          <a:noFill/>
          <a:ln>
            <a:noFill/>
          </a:ln>
        </p:spPr>
        <p:txBody>
          <a:bodyPr spcFirstLastPara="1" wrap="square" lIns="0" tIns="0" rIns="0" bIns="0" anchor="t" anchorCtr="0">
            <a:spAutoFit/>
          </a:bodyPr>
          <a:lstStyle>
            <a:lvl1pPr lvl="0" algn="l">
              <a:lnSpc>
                <a:spcPct val="233333"/>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0"/>
          <p:cNvSpPr txBox="1">
            <a:spLocks noGrp="1"/>
          </p:cNvSpPr>
          <p:nvPr>
            <p:ph type="body" idx="1"/>
          </p:nvPr>
        </p:nvSpPr>
        <p:spPr>
          <a:xfrm>
            <a:off x="688848" y="4251959"/>
            <a:ext cx="2286000" cy="179280"/>
          </a:xfrm>
          <a:prstGeom prst="rect">
            <a:avLst/>
          </a:prstGeom>
          <a:noFill/>
          <a:ln>
            <a:noFill/>
          </a:ln>
        </p:spPr>
        <p:txBody>
          <a:bodyPr spcFirstLastPara="1" wrap="square" lIns="0" tIns="0" rIns="0" bIns="0" anchor="t" anchorCtr="0">
            <a:spAutoFit/>
          </a:bodyPr>
          <a:lstStyle>
            <a:lvl1pPr marL="457200" lvl="0" indent="-228600" algn="l">
              <a:lnSpc>
                <a:spcPct val="125000"/>
              </a:lnSpc>
              <a:spcBef>
                <a:spcPts val="0"/>
              </a:spcBef>
              <a:spcAft>
                <a:spcPts val="0"/>
              </a:spcAft>
              <a:buClr>
                <a:schemeClr val="dk2"/>
              </a:buClr>
              <a:buSzPts val="1200"/>
              <a:buFont typeface="Arial"/>
              <a:buNone/>
              <a:defRPr sz="12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70"/>
          <p:cNvSpPr txBox="1">
            <a:spLocks noGrp="1"/>
          </p:cNvSpPr>
          <p:nvPr>
            <p:ph type="body" idx="2"/>
          </p:nvPr>
        </p:nvSpPr>
        <p:spPr>
          <a:xfrm>
            <a:off x="9217152" y="4256293"/>
            <a:ext cx="2286000" cy="179280"/>
          </a:xfrm>
          <a:prstGeom prst="rect">
            <a:avLst/>
          </a:prstGeom>
          <a:noFill/>
          <a:ln>
            <a:noFill/>
          </a:ln>
        </p:spPr>
        <p:txBody>
          <a:bodyPr spcFirstLastPara="1" wrap="square" lIns="0" tIns="0" rIns="0" bIns="0" anchor="t" anchorCtr="0">
            <a:spAutoFit/>
          </a:bodyPr>
          <a:lstStyle>
            <a:lvl1pPr marL="457200" lvl="0" indent="-228600" algn="l">
              <a:lnSpc>
                <a:spcPct val="125000"/>
              </a:lnSpc>
              <a:spcBef>
                <a:spcPts val="0"/>
              </a:spcBef>
              <a:spcAft>
                <a:spcPts val="0"/>
              </a:spcAft>
              <a:buClr>
                <a:schemeClr val="dk2"/>
              </a:buClr>
              <a:buSzPts val="1200"/>
              <a:buFont typeface="Arial"/>
              <a:buNone/>
              <a:defRPr sz="12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70"/>
          <p:cNvSpPr txBox="1">
            <a:spLocks noGrp="1"/>
          </p:cNvSpPr>
          <p:nvPr>
            <p:ph type="body" idx="3"/>
          </p:nvPr>
        </p:nvSpPr>
        <p:spPr>
          <a:xfrm>
            <a:off x="3531616" y="4251959"/>
            <a:ext cx="2286000" cy="179280"/>
          </a:xfrm>
          <a:prstGeom prst="rect">
            <a:avLst/>
          </a:prstGeom>
          <a:noFill/>
          <a:ln>
            <a:noFill/>
          </a:ln>
        </p:spPr>
        <p:txBody>
          <a:bodyPr spcFirstLastPara="1" wrap="square" lIns="0" tIns="0" rIns="0" bIns="0" anchor="t" anchorCtr="0">
            <a:spAutoFit/>
          </a:bodyPr>
          <a:lstStyle>
            <a:lvl1pPr marL="457200" lvl="0" indent="-228600" algn="l">
              <a:lnSpc>
                <a:spcPct val="125000"/>
              </a:lnSpc>
              <a:spcBef>
                <a:spcPts val="0"/>
              </a:spcBef>
              <a:spcAft>
                <a:spcPts val="0"/>
              </a:spcAft>
              <a:buClr>
                <a:schemeClr val="dk2"/>
              </a:buClr>
              <a:buSzPts val="1200"/>
              <a:buFont typeface="Arial"/>
              <a:buNone/>
              <a:defRPr sz="12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70"/>
          <p:cNvSpPr txBox="1">
            <a:spLocks noGrp="1"/>
          </p:cNvSpPr>
          <p:nvPr>
            <p:ph type="body" idx="4"/>
          </p:nvPr>
        </p:nvSpPr>
        <p:spPr>
          <a:xfrm>
            <a:off x="6374384" y="4251959"/>
            <a:ext cx="2286000" cy="179280"/>
          </a:xfrm>
          <a:prstGeom prst="rect">
            <a:avLst/>
          </a:prstGeom>
          <a:noFill/>
          <a:ln>
            <a:noFill/>
          </a:ln>
        </p:spPr>
        <p:txBody>
          <a:bodyPr spcFirstLastPara="1" wrap="square" lIns="0" tIns="0" rIns="0" bIns="0" anchor="t" anchorCtr="0">
            <a:spAutoFit/>
          </a:bodyPr>
          <a:lstStyle>
            <a:lvl1pPr marL="457200" lvl="0" indent="-228600" algn="l">
              <a:lnSpc>
                <a:spcPct val="125000"/>
              </a:lnSpc>
              <a:spcBef>
                <a:spcPts val="0"/>
              </a:spcBef>
              <a:spcAft>
                <a:spcPts val="0"/>
              </a:spcAft>
              <a:buClr>
                <a:schemeClr val="dk2"/>
              </a:buClr>
              <a:buSzPts val="1200"/>
              <a:buFont typeface="Arial"/>
              <a:buNone/>
              <a:defRPr sz="12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p70"/>
          <p:cNvSpPr>
            <a:spLocks noGrp="1"/>
          </p:cNvSpPr>
          <p:nvPr>
            <p:ph type="pic" idx="5"/>
          </p:nvPr>
        </p:nvSpPr>
        <p:spPr>
          <a:xfrm>
            <a:off x="457200" y="1335024"/>
            <a:ext cx="2743200" cy="2743200"/>
          </a:xfrm>
          <a:prstGeom prst="rect">
            <a:avLst/>
          </a:prstGeom>
          <a:noFill/>
          <a:ln>
            <a:noFill/>
          </a:ln>
        </p:spPr>
      </p:sp>
      <p:sp>
        <p:nvSpPr>
          <p:cNvPr id="160" name="Google Shape;160;p70"/>
          <p:cNvSpPr>
            <a:spLocks noGrp="1"/>
          </p:cNvSpPr>
          <p:nvPr>
            <p:ph type="pic" idx="6"/>
          </p:nvPr>
        </p:nvSpPr>
        <p:spPr>
          <a:xfrm>
            <a:off x="8988552" y="1335024"/>
            <a:ext cx="2743200" cy="2743200"/>
          </a:xfrm>
          <a:prstGeom prst="rect">
            <a:avLst/>
          </a:prstGeom>
          <a:noFill/>
          <a:ln>
            <a:noFill/>
          </a:ln>
        </p:spPr>
      </p:sp>
      <p:sp>
        <p:nvSpPr>
          <p:cNvPr id="161" name="Google Shape;161;p70"/>
          <p:cNvSpPr>
            <a:spLocks noGrp="1"/>
          </p:cNvSpPr>
          <p:nvPr>
            <p:ph type="pic" idx="7"/>
          </p:nvPr>
        </p:nvSpPr>
        <p:spPr>
          <a:xfrm>
            <a:off x="3300984" y="1328112"/>
            <a:ext cx="2743200" cy="2743200"/>
          </a:xfrm>
          <a:prstGeom prst="rect">
            <a:avLst/>
          </a:prstGeom>
          <a:noFill/>
          <a:ln>
            <a:noFill/>
          </a:ln>
        </p:spPr>
      </p:sp>
      <p:sp>
        <p:nvSpPr>
          <p:cNvPr id="162" name="Google Shape;162;p70"/>
          <p:cNvSpPr>
            <a:spLocks noGrp="1"/>
          </p:cNvSpPr>
          <p:nvPr>
            <p:ph type="pic" idx="8"/>
          </p:nvPr>
        </p:nvSpPr>
        <p:spPr>
          <a:xfrm>
            <a:off x="6144768" y="1335024"/>
            <a:ext cx="2743200" cy="2743200"/>
          </a:xfrm>
          <a:prstGeom prst="rect">
            <a:avLst/>
          </a:prstGeom>
          <a:noFill/>
          <a:ln>
            <a:noFill/>
          </a:ln>
        </p:spPr>
      </p:sp>
      <p:pic>
        <p:nvPicPr>
          <p:cNvPr id="163" name="Google Shape;163;p70"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1716709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Photo, and Text">
  <p:cSld name="Title, Photo, and Text">
    <p:spTree>
      <p:nvGrpSpPr>
        <p:cNvPr id="1" name="Shape 171"/>
        <p:cNvGrpSpPr/>
        <p:nvPr/>
      </p:nvGrpSpPr>
      <p:grpSpPr>
        <a:xfrm>
          <a:off x="0" y="0"/>
          <a:ext cx="0" cy="0"/>
          <a:chOff x="0" y="0"/>
          <a:chExt cx="0" cy="0"/>
        </a:xfrm>
      </p:grpSpPr>
      <p:cxnSp>
        <p:nvCxnSpPr>
          <p:cNvPr id="172" name="Google Shape;172;p72"/>
          <p:cNvCxnSpPr/>
          <p:nvPr/>
        </p:nvCxnSpPr>
        <p:spPr>
          <a:xfrm>
            <a:off x="6096000" y="1477619"/>
            <a:ext cx="0" cy="4600122"/>
          </a:xfrm>
          <a:prstGeom prst="straightConnector1">
            <a:avLst/>
          </a:prstGeom>
          <a:noFill/>
          <a:ln w="9525" cap="flat" cmpd="sng">
            <a:solidFill>
              <a:schemeClr val="dk1"/>
            </a:solidFill>
            <a:prstDash val="solid"/>
            <a:miter lim="800000"/>
            <a:headEnd type="none" w="sm" len="sm"/>
            <a:tailEnd type="none" w="sm" len="sm"/>
          </a:ln>
        </p:spPr>
      </p:cxnSp>
      <p:sp>
        <p:nvSpPr>
          <p:cNvPr id="173" name="Google Shape;173;p72"/>
          <p:cNvSpPr txBox="1">
            <a:spLocks noGrp="1"/>
          </p:cNvSpPr>
          <p:nvPr>
            <p:ph type="title"/>
          </p:nvPr>
        </p:nvSpPr>
        <p:spPr>
          <a:xfrm>
            <a:off x="914400" y="685800"/>
            <a:ext cx="10058400" cy="538609"/>
          </a:xfrm>
          <a:prstGeom prst="rect">
            <a:avLst/>
          </a:prstGeom>
          <a:noFill/>
          <a:ln>
            <a:noFill/>
          </a:ln>
        </p:spPr>
        <p:txBody>
          <a:bodyPr spcFirstLastPara="1" wrap="square" lIns="0" tIns="0" rIns="0" bIns="0" anchor="t" anchorCtr="0">
            <a:spAutoFit/>
          </a:bodyPr>
          <a:lstStyle>
            <a:lvl1pPr lvl="0" algn="l">
              <a:lnSpc>
                <a:spcPct val="233333"/>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72"/>
          <p:cNvSpPr>
            <a:spLocks noGrp="1"/>
          </p:cNvSpPr>
          <p:nvPr>
            <p:ph type="pic" idx="2"/>
          </p:nvPr>
        </p:nvSpPr>
        <p:spPr>
          <a:xfrm>
            <a:off x="914400" y="1481328"/>
            <a:ext cx="4572000" cy="4572000"/>
          </a:xfrm>
          <a:prstGeom prst="rect">
            <a:avLst/>
          </a:prstGeom>
          <a:noFill/>
          <a:ln>
            <a:noFill/>
          </a:ln>
        </p:spPr>
      </p:sp>
      <p:sp>
        <p:nvSpPr>
          <p:cNvPr id="175" name="Google Shape;175;p72"/>
          <p:cNvSpPr txBox="1">
            <a:spLocks noGrp="1"/>
          </p:cNvSpPr>
          <p:nvPr>
            <p:ph type="body" idx="1"/>
          </p:nvPr>
        </p:nvSpPr>
        <p:spPr>
          <a:xfrm>
            <a:off x="6629400" y="2578608"/>
            <a:ext cx="4498848" cy="308482"/>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Clr>
                <a:schemeClr val="dk2"/>
              </a:buClr>
              <a:buSzPts val="2000"/>
              <a:buFont typeface="Arial"/>
              <a:buNone/>
              <a:defRPr sz="20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76" name="Google Shape;176;p72"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2390365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ext, and Pie Chart area">
  <p:cSld name="Title, Text, and Pie Chart area">
    <p:spTree>
      <p:nvGrpSpPr>
        <p:cNvPr id="1" name="Shape 177"/>
        <p:cNvGrpSpPr/>
        <p:nvPr/>
      </p:nvGrpSpPr>
      <p:grpSpPr>
        <a:xfrm>
          <a:off x="0" y="0"/>
          <a:ext cx="0" cy="0"/>
          <a:chOff x="0" y="0"/>
          <a:chExt cx="0" cy="0"/>
        </a:xfrm>
      </p:grpSpPr>
      <p:cxnSp>
        <p:nvCxnSpPr>
          <p:cNvPr id="178" name="Google Shape;178;p73"/>
          <p:cNvCxnSpPr/>
          <p:nvPr/>
        </p:nvCxnSpPr>
        <p:spPr>
          <a:xfrm>
            <a:off x="6096000" y="1477619"/>
            <a:ext cx="0" cy="4600122"/>
          </a:xfrm>
          <a:prstGeom prst="straightConnector1">
            <a:avLst/>
          </a:prstGeom>
          <a:noFill/>
          <a:ln w="9525" cap="flat" cmpd="sng">
            <a:solidFill>
              <a:schemeClr val="dk1"/>
            </a:solidFill>
            <a:prstDash val="solid"/>
            <a:miter lim="800000"/>
            <a:headEnd type="none" w="sm" len="sm"/>
            <a:tailEnd type="none" w="sm" len="sm"/>
          </a:ln>
        </p:spPr>
      </p:cxnSp>
      <p:sp>
        <p:nvSpPr>
          <p:cNvPr id="179" name="Google Shape;179;p73"/>
          <p:cNvSpPr txBox="1">
            <a:spLocks noGrp="1"/>
          </p:cNvSpPr>
          <p:nvPr>
            <p:ph type="title"/>
          </p:nvPr>
        </p:nvSpPr>
        <p:spPr>
          <a:xfrm>
            <a:off x="914400" y="685800"/>
            <a:ext cx="10058400" cy="538609"/>
          </a:xfrm>
          <a:prstGeom prst="rect">
            <a:avLst/>
          </a:prstGeom>
          <a:noFill/>
          <a:ln>
            <a:noFill/>
          </a:ln>
        </p:spPr>
        <p:txBody>
          <a:bodyPr spcFirstLastPara="1" wrap="square" lIns="0" tIns="0" rIns="0" bIns="0" anchor="t" anchorCtr="0">
            <a:spAutoFit/>
          </a:bodyPr>
          <a:lstStyle>
            <a:lvl1pPr lvl="0" algn="l">
              <a:lnSpc>
                <a:spcPct val="233333"/>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73"/>
          <p:cNvSpPr txBox="1">
            <a:spLocks noGrp="1"/>
          </p:cNvSpPr>
          <p:nvPr>
            <p:ph type="body" idx="1"/>
          </p:nvPr>
        </p:nvSpPr>
        <p:spPr>
          <a:xfrm>
            <a:off x="914400" y="1828800"/>
            <a:ext cx="4498848" cy="308482"/>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Clr>
                <a:schemeClr val="dk2"/>
              </a:buClr>
              <a:buSzPts val="2000"/>
              <a:buFont typeface="Arial"/>
              <a:buNone/>
              <a:defRPr sz="2000" b="0"/>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81" name="Google Shape;181;p73"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4278055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ext, and Bar Chart area">
  <p:cSld name="Title, Text, and Bar Chart area">
    <p:spTree>
      <p:nvGrpSpPr>
        <p:cNvPr id="1" name="Shape 182"/>
        <p:cNvGrpSpPr/>
        <p:nvPr/>
      </p:nvGrpSpPr>
      <p:grpSpPr>
        <a:xfrm>
          <a:off x="0" y="0"/>
          <a:ext cx="0" cy="0"/>
          <a:chOff x="0" y="0"/>
          <a:chExt cx="0" cy="0"/>
        </a:xfrm>
      </p:grpSpPr>
      <p:sp>
        <p:nvSpPr>
          <p:cNvPr id="183" name="Google Shape;183;p74"/>
          <p:cNvSpPr txBox="1">
            <a:spLocks noGrp="1"/>
          </p:cNvSpPr>
          <p:nvPr>
            <p:ph type="title"/>
          </p:nvPr>
        </p:nvSpPr>
        <p:spPr>
          <a:xfrm>
            <a:off x="914400" y="685800"/>
            <a:ext cx="10058400" cy="538609"/>
          </a:xfrm>
          <a:prstGeom prst="rect">
            <a:avLst/>
          </a:prstGeom>
          <a:noFill/>
          <a:ln>
            <a:noFill/>
          </a:ln>
        </p:spPr>
        <p:txBody>
          <a:bodyPr spcFirstLastPara="1" wrap="square" lIns="0" tIns="0" rIns="0" bIns="0" anchor="t" anchorCtr="0">
            <a:spAutoFit/>
          </a:bodyPr>
          <a:lstStyle>
            <a:lvl1pPr lvl="0" algn="l">
              <a:lnSpc>
                <a:spcPct val="233333"/>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4" name="Google Shape;184;p74"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cxnSp>
        <p:nvCxnSpPr>
          <p:cNvPr id="185" name="Google Shape;185;p74"/>
          <p:cNvCxnSpPr/>
          <p:nvPr/>
        </p:nvCxnSpPr>
        <p:spPr>
          <a:xfrm>
            <a:off x="4267200" y="1477619"/>
            <a:ext cx="0" cy="4600122"/>
          </a:xfrm>
          <a:prstGeom prst="straightConnector1">
            <a:avLst/>
          </a:prstGeom>
          <a:noFill/>
          <a:ln w="9525" cap="flat" cmpd="sng">
            <a:solidFill>
              <a:schemeClr val="dk1"/>
            </a:solidFill>
            <a:prstDash val="solid"/>
            <a:miter lim="800000"/>
            <a:headEnd type="none" w="sm" len="sm"/>
            <a:tailEnd type="none" w="sm" len="sm"/>
          </a:ln>
        </p:spPr>
      </p:cxnSp>
      <p:sp>
        <p:nvSpPr>
          <p:cNvPr id="186" name="Google Shape;186;p74"/>
          <p:cNvSpPr txBox="1">
            <a:spLocks noGrp="1"/>
          </p:cNvSpPr>
          <p:nvPr>
            <p:ph type="body" idx="1"/>
          </p:nvPr>
        </p:nvSpPr>
        <p:spPr>
          <a:xfrm>
            <a:off x="914400" y="1828800"/>
            <a:ext cx="3054920" cy="1881092"/>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1200"/>
              </a:spcBef>
              <a:spcAft>
                <a:spcPts val="0"/>
              </a:spcAft>
              <a:buClr>
                <a:schemeClr val="dk2"/>
              </a:buClr>
              <a:buSzPts val="2000"/>
              <a:buFont typeface="Arial"/>
              <a:buNone/>
              <a:defRPr sz="2000" b="1"/>
            </a:lvl1pPr>
            <a:lvl2pPr marL="914400" lvl="1" indent="-355600" algn="l">
              <a:lnSpc>
                <a:spcPct val="110000"/>
              </a:lnSpc>
              <a:spcBef>
                <a:spcPts val="800"/>
              </a:spcBef>
              <a:spcAft>
                <a:spcPts val="0"/>
              </a:spcAft>
              <a:buSzPts val="2000"/>
              <a:buChar char="•"/>
              <a:defRPr sz="2000"/>
            </a:lvl2pPr>
            <a:lvl3pPr marL="1371600" lvl="2" indent="-228600" algn="l">
              <a:lnSpc>
                <a:spcPct val="128571"/>
              </a:lnSpc>
              <a:spcBef>
                <a:spcPts val="1200"/>
              </a:spcBef>
              <a:spcAft>
                <a:spcPts val="0"/>
              </a:spcAft>
              <a:buClr>
                <a:schemeClr val="accent1"/>
              </a:buClr>
              <a:buSzPts val="1400"/>
              <a:buFont typeface="Arial"/>
              <a:buNone/>
              <a:defRPr sz="1400" b="1">
                <a:solidFill>
                  <a:schemeClr val="accent1"/>
                </a:solidFill>
              </a:defRPr>
            </a:lvl3pPr>
            <a:lvl4pPr marL="1828800" lvl="3" indent="-228600" algn="l">
              <a:lnSpc>
                <a:spcPct val="128571"/>
              </a:lnSpc>
              <a:spcBef>
                <a:spcPts val="0"/>
              </a:spcBef>
              <a:spcAft>
                <a:spcPts val="0"/>
              </a:spcAft>
              <a:buClr>
                <a:schemeClr val="dk2"/>
              </a:buClr>
              <a:buSzPts val="1400"/>
              <a:buFont typeface="Arial"/>
              <a:buNone/>
              <a:defRPr sz="1400"/>
            </a:lvl4pPr>
            <a:lvl5pPr marL="2286000" lvl="4" indent="-317500" algn="l">
              <a:lnSpc>
                <a:spcPct val="128571"/>
              </a:lnSpc>
              <a:spcBef>
                <a:spcPts val="0"/>
              </a:spcBef>
              <a:spcAft>
                <a:spcPts val="0"/>
              </a:spcAft>
              <a:buClr>
                <a:schemeClr val="accent3"/>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599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cripture Yellow with Title">
  <p:cSld name="Scripture Yellow with Title">
    <p:spTree>
      <p:nvGrpSpPr>
        <p:cNvPr id="1" name="Shape 22"/>
        <p:cNvGrpSpPr/>
        <p:nvPr/>
      </p:nvGrpSpPr>
      <p:grpSpPr>
        <a:xfrm>
          <a:off x="0" y="0"/>
          <a:ext cx="0" cy="0"/>
          <a:chOff x="0" y="0"/>
          <a:chExt cx="0" cy="0"/>
        </a:xfrm>
      </p:grpSpPr>
      <p:sp>
        <p:nvSpPr>
          <p:cNvPr id="23" name="Google Shape;23;p44"/>
          <p:cNvSpPr/>
          <p:nvPr/>
        </p:nvSpPr>
        <p:spPr>
          <a:xfrm>
            <a:off x="0" y="7865"/>
            <a:ext cx="12192000" cy="6850136"/>
          </a:xfrm>
          <a:prstGeom prst="rect">
            <a:avLst/>
          </a:prstGeom>
          <a:solidFill>
            <a:schemeClr val="accent2">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 name="Google Shape;24;p44"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25" name="Google Shape;25;p44" descr="A picture containing tableware&#10;&#10;Description automatically generated"/>
          <p:cNvPicPr preferRelativeResize="0"/>
          <p:nvPr/>
        </p:nvPicPr>
        <p:blipFill rotWithShape="1">
          <a:blip r:embed="rId3">
            <a:alphaModFix amt="75000"/>
          </a:blip>
          <a:srcRect/>
          <a:stretch/>
        </p:blipFill>
        <p:spPr>
          <a:xfrm>
            <a:off x="2221006" y="232533"/>
            <a:ext cx="2938929" cy="6400800"/>
          </a:xfrm>
          <a:prstGeom prst="rect">
            <a:avLst/>
          </a:prstGeom>
          <a:noFill/>
          <a:ln>
            <a:noFill/>
          </a:ln>
        </p:spPr>
      </p:pic>
      <p:sp>
        <p:nvSpPr>
          <p:cNvPr id="26" name="Google Shape;26;p44"/>
          <p:cNvSpPr txBox="1">
            <a:spLocks noGrp="1"/>
          </p:cNvSpPr>
          <p:nvPr>
            <p:ph type="body" idx="1"/>
          </p:nvPr>
        </p:nvSpPr>
        <p:spPr>
          <a:xfrm>
            <a:off x="2743200" y="1828800"/>
            <a:ext cx="8190161" cy="408702"/>
          </a:xfrm>
          <a:prstGeom prst="rect">
            <a:avLst/>
          </a:prstGeom>
          <a:noFill/>
          <a:ln>
            <a:noFill/>
          </a:ln>
        </p:spPr>
        <p:txBody>
          <a:bodyPr spcFirstLastPara="1" wrap="square" lIns="0" tIns="0" rIns="0" bIns="0" anchor="t" anchorCtr="0">
            <a:spAutoFit/>
          </a:bodyPr>
          <a:lstStyle>
            <a:lvl1pPr marL="457200" lvl="0" indent="-228600" algn="l">
              <a:lnSpc>
                <a:spcPct val="121428"/>
              </a:lnSpc>
              <a:spcBef>
                <a:spcPts val="0"/>
              </a:spcBef>
              <a:spcAft>
                <a:spcPts val="0"/>
              </a:spcAft>
              <a:buClr>
                <a:schemeClr val="dk2"/>
              </a:buClr>
              <a:buSzPts val="2800"/>
              <a:buFont typeface="Arial"/>
              <a:buNone/>
              <a:defRPr sz="2800" b="0" i="1"/>
            </a:lvl1pPr>
            <a:lvl2pPr marL="914400" lvl="1" indent="-228600" algn="l">
              <a:lnSpc>
                <a:spcPct val="157142"/>
              </a:lnSpc>
              <a:spcBef>
                <a:spcPts val="120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44"/>
          <p:cNvSpPr/>
          <p:nvPr/>
        </p:nvSpPr>
        <p:spPr>
          <a:xfrm>
            <a:off x="0" y="0"/>
            <a:ext cx="1954060" cy="685013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44"/>
          <p:cNvSpPr txBox="1">
            <a:spLocks noGrp="1"/>
          </p:cNvSpPr>
          <p:nvPr>
            <p:ph type="body" idx="2"/>
          </p:nvPr>
        </p:nvSpPr>
        <p:spPr>
          <a:xfrm>
            <a:off x="301752" y="685800"/>
            <a:ext cx="1402915" cy="963597"/>
          </a:xfrm>
          <a:prstGeom prst="rect">
            <a:avLst/>
          </a:prstGeom>
          <a:noFill/>
          <a:ln>
            <a:noFill/>
          </a:ln>
        </p:spPr>
        <p:txBody>
          <a:bodyPr spcFirstLastPara="1" wrap="square" lIns="0" tIns="0" rIns="0" bIns="0" anchor="t" anchorCtr="0">
            <a:spAutoFit/>
          </a:bodyPr>
          <a:lstStyle>
            <a:lvl1pPr marL="457200" lvl="0" indent="-228600" algn="l">
              <a:lnSpc>
                <a:spcPct val="162500"/>
              </a:lnSpc>
              <a:spcBef>
                <a:spcPts val="0"/>
              </a:spcBef>
              <a:spcAft>
                <a:spcPts val="0"/>
              </a:spcAft>
              <a:buClr>
                <a:schemeClr val="lt1"/>
              </a:buClr>
              <a:buSzPts val="1600"/>
              <a:buFont typeface="Arial"/>
              <a:buNone/>
              <a:defRPr sz="1600" b="0">
                <a:solidFill>
                  <a:schemeClr val="lt1"/>
                </a:solidFill>
              </a:defRPr>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44"/>
          <p:cNvSpPr txBox="1">
            <a:spLocks noGrp="1"/>
          </p:cNvSpPr>
          <p:nvPr>
            <p:ph type="title"/>
          </p:nvPr>
        </p:nvSpPr>
        <p:spPr>
          <a:xfrm>
            <a:off x="2743200" y="685800"/>
            <a:ext cx="8190159" cy="538609"/>
          </a:xfrm>
          <a:prstGeom prst="rect">
            <a:avLst/>
          </a:prstGeom>
          <a:noFill/>
          <a:ln>
            <a:noFill/>
          </a:ln>
        </p:spPr>
        <p:txBody>
          <a:bodyPr spcFirstLastPara="1" wrap="square" lIns="0" tIns="0" rIns="0" bIns="0" anchor="t" anchorCtr="0">
            <a:spAutoFit/>
          </a:bodyPr>
          <a:lstStyle>
            <a:lvl1pPr lvl="0" algn="l">
              <a:lnSpc>
                <a:spcPct val="233333"/>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60319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7"/>
        <p:cNvGrpSpPr/>
        <p:nvPr/>
      </p:nvGrpSpPr>
      <p:grpSpPr>
        <a:xfrm>
          <a:off x="0" y="0"/>
          <a:ext cx="0" cy="0"/>
          <a:chOff x="0" y="0"/>
          <a:chExt cx="0" cy="0"/>
        </a:xfrm>
      </p:grpSpPr>
      <p:sp>
        <p:nvSpPr>
          <p:cNvPr id="188" name="Google Shape;188;p75"/>
          <p:cNvSpPr txBox="1">
            <a:spLocks noGrp="1"/>
          </p:cNvSpPr>
          <p:nvPr>
            <p:ph type="title"/>
          </p:nvPr>
        </p:nvSpPr>
        <p:spPr>
          <a:xfrm>
            <a:off x="914400" y="685800"/>
            <a:ext cx="10058400" cy="538609"/>
          </a:xfrm>
          <a:prstGeom prst="rect">
            <a:avLst/>
          </a:prstGeom>
          <a:noFill/>
          <a:ln>
            <a:noFill/>
          </a:ln>
        </p:spPr>
        <p:txBody>
          <a:bodyPr spcFirstLastPara="1" wrap="square" lIns="0" tIns="0" rIns="0" bIns="0" anchor="t" anchorCtr="0">
            <a:spAutoFit/>
          </a:bodyPr>
          <a:lstStyle>
            <a:lvl1pPr lvl="0" algn="l">
              <a:lnSpc>
                <a:spcPct val="233333"/>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9" name="Google Shape;189;p75"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908190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ue Bar Header">
  <p:cSld name="Blue Bar Header">
    <p:spTree>
      <p:nvGrpSpPr>
        <p:cNvPr id="1" name="Shape 190"/>
        <p:cNvGrpSpPr/>
        <p:nvPr/>
      </p:nvGrpSpPr>
      <p:grpSpPr>
        <a:xfrm>
          <a:off x="0" y="0"/>
          <a:ext cx="0" cy="0"/>
          <a:chOff x="0" y="0"/>
          <a:chExt cx="0" cy="0"/>
        </a:xfrm>
      </p:grpSpPr>
      <p:pic>
        <p:nvPicPr>
          <p:cNvPr id="191" name="Google Shape;191;p76" descr="Logo, 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
        <p:nvSpPr>
          <p:cNvPr id="192" name="Google Shape;192;p76"/>
          <p:cNvSpPr/>
          <p:nvPr/>
        </p:nvSpPr>
        <p:spPr>
          <a:xfrm>
            <a:off x="0" y="1"/>
            <a:ext cx="121920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3" name="Google Shape;193;p76"/>
          <p:cNvSpPr txBox="1">
            <a:spLocks noGrp="1"/>
          </p:cNvSpPr>
          <p:nvPr>
            <p:ph type="title"/>
          </p:nvPr>
        </p:nvSpPr>
        <p:spPr>
          <a:xfrm>
            <a:off x="914400" y="731520"/>
            <a:ext cx="10058400" cy="553998"/>
          </a:xfrm>
          <a:prstGeom prst="rect">
            <a:avLst/>
          </a:prstGeom>
          <a:noFill/>
          <a:ln>
            <a:noFill/>
          </a:ln>
        </p:spPr>
        <p:txBody>
          <a:bodyPr spcFirstLastPara="1" wrap="square" lIns="0" tIns="0" rIns="0" bIns="0" anchor="t" anchorCtr="0">
            <a:spAutoFit/>
          </a:bodyPr>
          <a:lstStyle>
            <a:lvl1pPr lvl="0" algn="l">
              <a:lnSpc>
                <a:spcPct val="116666"/>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76"/>
          <p:cNvSpPr txBox="1">
            <a:spLocks noGrp="1"/>
          </p:cNvSpPr>
          <p:nvPr>
            <p:ph type="body" idx="1"/>
          </p:nvPr>
        </p:nvSpPr>
        <p:spPr>
          <a:xfrm>
            <a:off x="914400" y="347472"/>
            <a:ext cx="10058400" cy="308418"/>
          </a:xfrm>
          <a:prstGeom prst="rect">
            <a:avLst/>
          </a:prstGeom>
          <a:noFill/>
          <a:ln>
            <a:noFill/>
          </a:ln>
        </p:spPr>
        <p:txBody>
          <a:bodyPr spcFirstLastPara="1" wrap="square" lIns="0" tIns="0" rIns="0" bIns="0" anchor="t" anchorCtr="0">
            <a:spAutoFit/>
          </a:bodyPr>
          <a:lstStyle>
            <a:lvl1pPr marL="457200" lvl="0" indent="-228600" algn="l">
              <a:lnSpc>
                <a:spcPct val="162500"/>
              </a:lnSpc>
              <a:spcBef>
                <a:spcPts val="0"/>
              </a:spcBef>
              <a:spcAft>
                <a:spcPts val="0"/>
              </a:spcAft>
              <a:buClr>
                <a:schemeClr val="lt1"/>
              </a:buClr>
              <a:buSzPts val="1600"/>
              <a:buFont typeface="Arial"/>
              <a:buNone/>
              <a:defRPr sz="1600" b="0">
                <a:solidFill>
                  <a:schemeClr val="lt1"/>
                </a:solidFill>
              </a:defRPr>
            </a:lvl1pPr>
            <a:lvl2pPr marL="914400" lvl="1" indent="-228600" algn="l">
              <a:lnSpc>
                <a:spcPct val="157142"/>
              </a:lnSpc>
              <a:spcBef>
                <a:spcPts val="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49782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aith, action, sisterhood graphic and logo">
  <p:cSld name="Faith, action, sisterhood graphic and logo">
    <p:spTree>
      <p:nvGrpSpPr>
        <p:cNvPr id="1" name="Shape 195"/>
        <p:cNvGrpSpPr/>
        <p:nvPr/>
      </p:nvGrpSpPr>
      <p:grpSpPr>
        <a:xfrm>
          <a:off x="0" y="0"/>
          <a:ext cx="0" cy="0"/>
          <a:chOff x="0" y="0"/>
          <a:chExt cx="0" cy="0"/>
        </a:xfrm>
      </p:grpSpPr>
      <p:sp>
        <p:nvSpPr>
          <p:cNvPr id="196" name="Google Shape;196;p77"/>
          <p:cNvSpPr/>
          <p:nvPr/>
        </p:nvSpPr>
        <p:spPr>
          <a:xfrm>
            <a:off x="1" y="0"/>
            <a:ext cx="9144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7" name="Google Shape;197;p77" descr="A picture containing graphical user interface&#10;&#10;Description automatically generated"/>
          <p:cNvPicPr preferRelativeResize="0"/>
          <p:nvPr/>
        </p:nvPicPr>
        <p:blipFill rotWithShape="1">
          <a:blip r:embed="rId2">
            <a:alphaModFix/>
          </a:blip>
          <a:srcRect/>
          <a:stretch/>
        </p:blipFill>
        <p:spPr>
          <a:xfrm>
            <a:off x="9627052" y="2969368"/>
            <a:ext cx="2057400" cy="919263"/>
          </a:xfrm>
          <a:prstGeom prst="rect">
            <a:avLst/>
          </a:prstGeom>
          <a:noFill/>
          <a:ln>
            <a:noFill/>
          </a:ln>
        </p:spPr>
      </p:pic>
      <p:pic>
        <p:nvPicPr>
          <p:cNvPr id="198" name="Google Shape;198;p77" descr="Graphical user interface, text, application, chat or text message&#10;&#10;Description automatically generated"/>
          <p:cNvPicPr preferRelativeResize="0"/>
          <p:nvPr/>
        </p:nvPicPr>
        <p:blipFill rotWithShape="1">
          <a:blip r:embed="rId3">
            <a:alphaModFix/>
          </a:blip>
          <a:srcRect/>
          <a:stretch/>
        </p:blipFill>
        <p:spPr>
          <a:xfrm>
            <a:off x="1541918" y="1631223"/>
            <a:ext cx="5486400" cy="3595551"/>
          </a:xfrm>
          <a:prstGeom prst="rect">
            <a:avLst/>
          </a:prstGeom>
          <a:noFill/>
          <a:ln>
            <a:noFill/>
          </a:ln>
        </p:spPr>
      </p:pic>
    </p:spTree>
    <p:extLst>
      <p:ext uri="{BB962C8B-B14F-4D97-AF65-F5344CB8AC3E}">
        <p14:creationId xmlns:p14="http://schemas.microsoft.com/office/powerpoint/2010/main" val="2489815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99"/>
        <p:cNvGrpSpPr/>
        <p:nvPr/>
      </p:nvGrpSpPr>
      <p:grpSpPr>
        <a:xfrm>
          <a:off x="0" y="0"/>
          <a:ext cx="0" cy="0"/>
          <a:chOff x="0" y="0"/>
          <a:chExt cx="0" cy="0"/>
        </a:xfrm>
      </p:grpSpPr>
      <p:sp>
        <p:nvSpPr>
          <p:cNvPr id="200" name="Google Shape;200;p78"/>
          <p:cNvSpPr/>
          <p:nvPr/>
        </p:nvSpPr>
        <p:spPr>
          <a:xfrm>
            <a:off x="1" y="0"/>
            <a:ext cx="9144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1" name="Google Shape;201;p78" descr="A picture containing graphical user interface&#10;&#10;Description automatically generated"/>
          <p:cNvPicPr preferRelativeResize="0"/>
          <p:nvPr/>
        </p:nvPicPr>
        <p:blipFill rotWithShape="1">
          <a:blip r:embed="rId2">
            <a:alphaModFix/>
          </a:blip>
          <a:srcRect/>
          <a:stretch/>
        </p:blipFill>
        <p:spPr>
          <a:xfrm>
            <a:off x="9627052" y="2969368"/>
            <a:ext cx="2057400" cy="919263"/>
          </a:xfrm>
          <a:prstGeom prst="rect">
            <a:avLst/>
          </a:prstGeom>
          <a:noFill/>
          <a:ln>
            <a:noFill/>
          </a:ln>
        </p:spPr>
      </p:pic>
      <p:sp>
        <p:nvSpPr>
          <p:cNvPr id="202" name="Google Shape;202;p78"/>
          <p:cNvSpPr txBox="1"/>
          <p:nvPr/>
        </p:nvSpPr>
        <p:spPr>
          <a:xfrm>
            <a:off x="914400" y="2969368"/>
            <a:ext cx="7315200" cy="92333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0000"/>
              <a:buFont typeface="Arial"/>
              <a:buNone/>
            </a:pPr>
            <a:r>
              <a:rPr lang="en-US" sz="10000" b="1" i="0" u="none" strike="noStrike" cap="none">
                <a:solidFill>
                  <a:schemeClr val="lt1"/>
                </a:solidFill>
                <a:latin typeface="Arial"/>
                <a:ea typeface="Arial"/>
                <a:cs typeface="Arial"/>
                <a:sym typeface="Arial"/>
              </a:rPr>
              <a:t>Thank you!</a:t>
            </a:r>
            <a:endParaRPr/>
          </a:p>
        </p:txBody>
      </p:sp>
    </p:spTree>
    <p:extLst>
      <p:ext uri="{BB962C8B-B14F-4D97-AF65-F5344CB8AC3E}">
        <p14:creationId xmlns:p14="http://schemas.microsoft.com/office/powerpoint/2010/main" val="3016476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B07D-1E86-0310-19AE-533D64999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8BBAF-023C-57E8-2483-C9ABB12CBD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578A6-900A-7769-F227-BBEB30906E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8A0D8-B1B8-0FDA-BB80-BDAE6DC6CD8F}"/>
              </a:ext>
            </a:extLst>
          </p:cNvPr>
          <p:cNvSpPr>
            <a:spLocks noGrp="1"/>
          </p:cNvSpPr>
          <p:nvPr>
            <p:ph type="dt" sz="half" idx="10"/>
          </p:nvPr>
        </p:nvSpPr>
        <p:spPr/>
        <p:txBody>
          <a:bodyPr/>
          <a:lstStyle/>
          <a:p>
            <a:fld id="{9486778C-66EB-4714-964C-E2332BC4A3C8}" type="datetime1">
              <a:rPr lang="en-US" smtClean="0"/>
              <a:t>8/9/2024</a:t>
            </a:fld>
            <a:endParaRPr lang="en-US"/>
          </a:p>
        </p:txBody>
      </p:sp>
      <p:sp>
        <p:nvSpPr>
          <p:cNvPr id="6" name="Footer Placeholder 5">
            <a:extLst>
              <a:ext uri="{FF2B5EF4-FFF2-40B4-BE49-F238E27FC236}">
                <a16:creationId xmlns:a16="http://schemas.microsoft.com/office/drawing/2014/main" id="{F32A525A-B102-858F-9A42-4880A4578E9C}"/>
              </a:ext>
            </a:extLst>
          </p:cNvPr>
          <p:cNvSpPr>
            <a:spLocks noGrp="1"/>
          </p:cNvSpPr>
          <p:nvPr>
            <p:ph type="ftr" sz="quarter" idx="11"/>
          </p:nvPr>
        </p:nvSpPr>
        <p:spPr>
          <a:xfrm>
            <a:off x="0" y="6356350"/>
            <a:ext cx="12192000" cy="365125"/>
          </a:xfrm>
        </p:spPr>
        <p:txBody>
          <a:bodyPr/>
          <a:lstStyle>
            <a:lvl1pPr>
              <a:defRPr lang="en-US"/>
            </a:lvl1pPr>
          </a:lstStyle>
          <a:p>
            <a:endParaRPr lang="en-US"/>
          </a:p>
        </p:txBody>
      </p:sp>
      <p:sp>
        <p:nvSpPr>
          <p:cNvPr id="7" name="Slide Number Placeholder 6">
            <a:extLst>
              <a:ext uri="{FF2B5EF4-FFF2-40B4-BE49-F238E27FC236}">
                <a16:creationId xmlns:a16="http://schemas.microsoft.com/office/drawing/2014/main" id="{E47F9F55-3DFA-BF51-26F6-C7082AD77766}"/>
              </a:ext>
            </a:extLst>
          </p:cNvPr>
          <p:cNvSpPr>
            <a:spLocks noGrp="1"/>
          </p:cNvSpPr>
          <p:nvPr>
            <p:ph type="sldNum" sz="quarter" idx="12"/>
          </p:nvPr>
        </p:nvSpPr>
        <p:spPr/>
        <p:txBody>
          <a:bodyPr/>
          <a:lstStyle/>
          <a:p>
            <a:fld id="{5CB6DBE6-AB2C-499C-8434-E019092D335D}" type="slidenum">
              <a:rPr lang="en-US" smtClean="0"/>
              <a:t>‹#›</a:t>
            </a:fld>
            <a:endParaRPr lang="en-US"/>
          </a:p>
        </p:txBody>
      </p:sp>
    </p:spTree>
    <p:extLst>
      <p:ext uri="{BB962C8B-B14F-4D97-AF65-F5344CB8AC3E}">
        <p14:creationId xmlns:p14="http://schemas.microsoft.com/office/powerpoint/2010/main" val="3735529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AB72-C634-9CAA-8A0B-1DF0720AA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112BD-C8DA-27D0-0BA9-36246CDBE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F7D659-E156-8EB8-3035-B6251177F684}"/>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48668479-6A84-0B97-412B-9CB8C618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08B04-1A03-4162-4D5A-3CE7308615B7}"/>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386374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65935-5AAC-CDAD-2CD1-A6F60F3A8AD3}"/>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3" name="Footer Placeholder 2">
            <a:extLst>
              <a:ext uri="{FF2B5EF4-FFF2-40B4-BE49-F238E27FC236}">
                <a16:creationId xmlns:a16="http://schemas.microsoft.com/office/drawing/2014/main" id="{EF89902E-CF3F-016A-C040-5B024C1F71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340C9-5AC4-EA34-D636-CEC681358E3E}"/>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2933860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AB72-C634-9CAA-8A0B-1DF0720AA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112BD-C8DA-27D0-0BA9-36246CDBE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F7D659-E156-8EB8-3035-B6251177F684}"/>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48668479-6A84-0B97-412B-9CB8C618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08B04-1A03-4162-4D5A-3CE7308615B7}"/>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3977520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FA6D-768C-B57A-734B-67083F29D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18546-26C0-4AEB-7557-AC023891CF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63CE-6469-795A-A319-6E0D1098EB22}"/>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392B8CE4-72ED-C1AD-FFC2-988FF27B5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82C73-00A6-C030-FEF6-C46EFEC7499D}"/>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1056306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A4C6-174E-D979-4CC3-747B767C7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3333DB-B78F-7F9C-A34F-8DFEBA85FA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5B0E63-9888-63CE-7718-228A3B8C16AF}"/>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9E5E5414-C610-E630-C6AA-6441477FD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E08A6-6BFC-94EF-0ABF-A0EAF2D3814A}"/>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59283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graphic background">
  <p:cSld name="Text with graphic background">
    <p:bg>
      <p:bgPr>
        <a:solidFill>
          <a:schemeClr val="lt1"/>
        </a:solidFill>
        <a:effectLst/>
      </p:bgPr>
    </p:bg>
    <p:spTree>
      <p:nvGrpSpPr>
        <p:cNvPr id="1" name="Shape 30"/>
        <p:cNvGrpSpPr/>
        <p:nvPr/>
      </p:nvGrpSpPr>
      <p:grpSpPr>
        <a:xfrm>
          <a:off x="0" y="0"/>
          <a:ext cx="0" cy="0"/>
          <a:chOff x="0" y="0"/>
          <a:chExt cx="0" cy="0"/>
        </a:xfrm>
      </p:grpSpPr>
      <p:pic>
        <p:nvPicPr>
          <p:cNvPr id="31" name="Google Shape;31;p45" descr="Icon&#10;&#10;Description automatically generated"/>
          <p:cNvPicPr preferRelativeResize="0"/>
          <p:nvPr/>
        </p:nvPicPr>
        <p:blipFill rotWithShape="1">
          <a:blip r:embed="rId2">
            <a:alphaModFix amt="50000"/>
          </a:blip>
          <a:srcRect/>
          <a:stretch/>
        </p:blipFill>
        <p:spPr>
          <a:xfrm>
            <a:off x="301752" y="228600"/>
            <a:ext cx="2938929" cy="6400800"/>
          </a:xfrm>
          <a:prstGeom prst="rect">
            <a:avLst/>
          </a:prstGeom>
          <a:noFill/>
          <a:ln>
            <a:noFill/>
          </a:ln>
        </p:spPr>
      </p:pic>
      <p:sp>
        <p:nvSpPr>
          <p:cNvPr id="32" name="Google Shape;32;p45"/>
          <p:cNvSpPr txBox="1">
            <a:spLocks noGrp="1"/>
          </p:cNvSpPr>
          <p:nvPr>
            <p:ph type="body" idx="1"/>
          </p:nvPr>
        </p:nvSpPr>
        <p:spPr>
          <a:xfrm>
            <a:off x="914399" y="1371600"/>
            <a:ext cx="10058399" cy="528222"/>
          </a:xfrm>
          <a:prstGeom prst="rect">
            <a:avLst/>
          </a:prstGeom>
          <a:noFill/>
          <a:ln>
            <a:noFill/>
          </a:ln>
        </p:spPr>
        <p:txBody>
          <a:bodyPr spcFirstLastPara="1" wrap="square" lIns="0" tIns="0" rIns="0" bIns="0" anchor="t" anchorCtr="0">
            <a:spAutoFit/>
          </a:bodyPr>
          <a:lstStyle>
            <a:lvl1pPr marL="457200" lvl="0" indent="-228600" algn="l">
              <a:lnSpc>
                <a:spcPct val="122222"/>
              </a:lnSpc>
              <a:spcBef>
                <a:spcPts val="0"/>
              </a:spcBef>
              <a:spcAft>
                <a:spcPts val="0"/>
              </a:spcAft>
              <a:buClr>
                <a:schemeClr val="dk2"/>
              </a:buClr>
              <a:buSzPts val="3600"/>
              <a:buFont typeface="Arial"/>
              <a:buNone/>
              <a:defRPr sz="3600" b="0"/>
            </a:lvl1pPr>
            <a:lvl2pPr marL="914400" lvl="1" indent="-228600" algn="l">
              <a:lnSpc>
                <a:spcPct val="157142"/>
              </a:lnSpc>
              <a:spcBef>
                <a:spcPts val="240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3" name="Google Shape;33;p45" descr="Logo, icon&#10;&#10;Description automatically generated"/>
          <p:cNvPicPr preferRelativeResize="0"/>
          <p:nvPr/>
        </p:nvPicPr>
        <p:blipFill rotWithShape="1">
          <a:blip r:embed="rId3">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1550037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228BF-E592-3304-F1B5-6DA889FF6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8E4F3-A04A-EDA6-0865-4F946C0ED9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4DC49F-A6FB-C522-9BA1-602B87343A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801C1-44DA-4438-4BA9-DFA12BDCD557}"/>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6" name="Footer Placeholder 5">
            <a:extLst>
              <a:ext uri="{FF2B5EF4-FFF2-40B4-BE49-F238E27FC236}">
                <a16:creationId xmlns:a16="http://schemas.microsoft.com/office/drawing/2014/main" id="{DC53423E-B15A-3112-C862-20F72A026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6DFC12-BE41-37BB-24C0-2A9D93764BE7}"/>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1154958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A367-AF29-2AF1-2BDC-CD67C02AB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CC43A4-D17D-E598-74AB-7CEE2B536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6AA8B-0DD9-3B1E-F6FB-0142CDD321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8401BB-5207-0C28-CA3A-C9D7FF5B4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533DE-FE21-2A66-F4BA-5AEA45619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E00FAE-0989-F94C-4D79-A0F5CC268B4E}"/>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8" name="Footer Placeholder 7">
            <a:extLst>
              <a:ext uri="{FF2B5EF4-FFF2-40B4-BE49-F238E27FC236}">
                <a16:creationId xmlns:a16="http://schemas.microsoft.com/office/drawing/2014/main" id="{03A7D599-F9A4-4694-2D2E-2D5AAEA64C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40B3B-672C-C5D4-6044-06014D158377}"/>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1677967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131C-41AB-E0B8-ED39-7906DC219A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6A1AF7-BCB0-774F-4D1E-D85B7D1946C8}"/>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4" name="Footer Placeholder 3">
            <a:extLst>
              <a:ext uri="{FF2B5EF4-FFF2-40B4-BE49-F238E27FC236}">
                <a16:creationId xmlns:a16="http://schemas.microsoft.com/office/drawing/2014/main" id="{5A2AEAEE-8948-A961-6440-517AD6280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56EE2-3E83-2FEE-5300-7A23B1013FD1}"/>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2056679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65935-5AAC-CDAD-2CD1-A6F60F3A8AD3}"/>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3" name="Footer Placeholder 2">
            <a:extLst>
              <a:ext uri="{FF2B5EF4-FFF2-40B4-BE49-F238E27FC236}">
                <a16:creationId xmlns:a16="http://schemas.microsoft.com/office/drawing/2014/main" id="{EF89902E-CF3F-016A-C040-5B024C1F71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340C9-5AC4-EA34-D636-CEC681358E3E}"/>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328181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878C-FE73-F5FA-B42A-B0111B330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3D1C8-F17C-E28A-049C-D554A9801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44F9-D434-DB6D-B51A-A26041920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40E4F-9120-9EA8-55E5-4C74D4E3F7E1}"/>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6" name="Footer Placeholder 5">
            <a:extLst>
              <a:ext uri="{FF2B5EF4-FFF2-40B4-BE49-F238E27FC236}">
                <a16:creationId xmlns:a16="http://schemas.microsoft.com/office/drawing/2014/main" id="{891A6DCB-6DFC-C80A-A9AD-B24E2CECD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A31F3-778C-B40E-C3A4-C8FA2A4C5340}"/>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1378220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7761-EEE8-6413-806B-2A9D69D79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3C202C-DDAA-AA1C-D97E-0C9611096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BDEFDA-19FB-D47B-575D-B1DFD0BAC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35D17-8B59-7EB8-36F3-6CCB17A36D13}"/>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6" name="Footer Placeholder 5">
            <a:extLst>
              <a:ext uri="{FF2B5EF4-FFF2-40B4-BE49-F238E27FC236}">
                <a16:creationId xmlns:a16="http://schemas.microsoft.com/office/drawing/2014/main" id="{800C5C75-FEF6-910F-ABF9-91DF183CB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D8D2-E4F0-D73D-C4BB-D8125DFCC4B2}"/>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2620192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3D7F-2D8D-8852-404B-567DD04D18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C75E85-E9AE-C17C-ABA2-DF4A205A9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EA7F6-E311-3B4D-6597-65E0B3C3A6FD}"/>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45974031-0602-BECC-11E8-254D88172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CFD15-A67C-99EE-E347-47EE50606E1F}"/>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634301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009269-F8E8-CA2C-E97D-AEDBD397D7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36B44-C6BF-C666-C97B-264227CA5A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C156-D6D5-8D3D-666F-C8329BA1946F}"/>
              </a:ext>
            </a:extLst>
          </p:cNvPr>
          <p:cNvSpPr>
            <a:spLocks noGrp="1"/>
          </p:cNvSpPr>
          <p:nvPr>
            <p:ph type="dt" sz="half" idx="10"/>
          </p:nvPr>
        </p:nvSpPr>
        <p:spPr/>
        <p:txBody>
          <a:body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FE506F58-6908-FF35-84FB-92D846E87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C63AA-D8DA-2066-3F9B-EEE90B5B0A82}"/>
              </a:ext>
            </a:extLst>
          </p:cNvPr>
          <p:cNvSpPr>
            <a:spLocks noGrp="1"/>
          </p:cNvSpPr>
          <p:nvPr>
            <p:ph type="sldNum" sz="quarter" idx="12"/>
          </p:nvPr>
        </p:nvSpPr>
        <p:spPr/>
        <p:txBody>
          <a:bodyPr/>
          <a:lstStyle/>
          <a:p>
            <a:fld id="{8F9E7316-CD2F-4142-AD0C-0F78F7D67E3C}" type="slidenum">
              <a:rPr lang="en-US" smtClean="0"/>
              <a:t>‹#›</a:t>
            </a:fld>
            <a:endParaRPr lang="en-US"/>
          </a:p>
        </p:txBody>
      </p:sp>
    </p:spTree>
    <p:extLst>
      <p:ext uri="{BB962C8B-B14F-4D97-AF65-F5344CB8AC3E}">
        <p14:creationId xmlns:p14="http://schemas.microsoft.com/office/powerpoint/2010/main" val="306893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Orange">
  <p:cSld name="Divider Slide Orange">
    <p:spTree>
      <p:nvGrpSpPr>
        <p:cNvPr id="1" name="Shape 40"/>
        <p:cNvGrpSpPr/>
        <p:nvPr/>
      </p:nvGrpSpPr>
      <p:grpSpPr>
        <a:xfrm>
          <a:off x="0" y="0"/>
          <a:ext cx="0" cy="0"/>
          <a:chOff x="0" y="0"/>
          <a:chExt cx="0" cy="0"/>
        </a:xfrm>
      </p:grpSpPr>
      <p:sp>
        <p:nvSpPr>
          <p:cNvPr id="41" name="Google Shape;41;p47"/>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47"/>
          <p:cNvSpPr txBox="1">
            <a:spLocks noGrp="1"/>
          </p:cNvSpPr>
          <p:nvPr>
            <p:ph type="title"/>
          </p:nvPr>
        </p:nvSpPr>
        <p:spPr>
          <a:xfrm>
            <a:off x="6922008" y="2697480"/>
            <a:ext cx="4382732"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7"/>
          <p:cNvSpPr>
            <a:spLocks noGrp="1"/>
          </p:cNvSpPr>
          <p:nvPr>
            <p:ph type="pic" idx="2"/>
          </p:nvPr>
        </p:nvSpPr>
        <p:spPr>
          <a:xfrm>
            <a:off x="0" y="0"/>
            <a:ext cx="6096000" cy="6858000"/>
          </a:xfrm>
          <a:prstGeom prst="rect">
            <a:avLst/>
          </a:prstGeom>
          <a:noFill/>
          <a:ln>
            <a:noFill/>
          </a:ln>
        </p:spPr>
      </p:sp>
      <p:pic>
        <p:nvPicPr>
          <p:cNvPr id="44" name="Google Shape;44;p47"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37429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Green">
  <p:cSld name="Divider Slide Green">
    <p:spTree>
      <p:nvGrpSpPr>
        <p:cNvPr id="1" name="Shape 45"/>
        <p:cNvGrpSpPr/>
        <p:nvPr/>
      </p:nvGrpSpPr>
      <p:grpSpPr>
        <a:xfrm>
          <a:off x="0" y="0"/>
          <a:ext cx="0" cy="0"/>
          <a:chOff x="0" y="0"/>
          <a:chExt cx="0" cy="0"/>
        </a:xfrm>
      </p:grpSpPr>
      <p:sp>
        <p:nvSpPr>
          <p:cNvPr id="46" name="Google Shape;46;p48"/>
          <p:cNvSpPr/>
          <p:nvPr/>
        </p:nvSpPr>
        <p:spPr>
          <a:xfrm>
            <a:off x="6096000" y="0"/>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48"/>
          <p:cNvSpPr txBox="1">
            <a:spLocks noGrp="1"/>
          </p:cNvSpPr>
          <p:nvPr>
            <p:ph type="title"/>
          </p:nvPr>
        </p:nvSpPr>
        <p:spPr>
          <a:xfrm>
            <a:off x="6922008" y="2697480"/>
            <a:ext cx="4382732"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8"/>
          <p:cNvSpPr>
            <a:spLocks noGrp="1"/>
          </p:cNvSpPr>
          <p:nvPr>
            <p:ph type="pic" idx="2"/>
          </p:nvPr>
        </p:nvSpPr>
        <p:spPr>
          <a:xfrm>
            <a:off x="0" y="0"/>
            <a:ext cx="6096000" cy="6858000"/>
          </a:xfrm>
          <a:prstGeom prst="rect">
            <a:avLst/>
          </a:prstGeom>
          <a:noFill/>
          <a:ln>
            <a:noFill/>
          </a:ln>
        </p:spPr>
      </p:sp>
      <p:pic>
        <p:nvPicPr>
          <p:cNvPr id="49" name="Google Shape;49;p48"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291646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Blue">
  <p:cSld name="Divider Slide Blue">
    <p:spTree>
      <p:nvGrpSpPr>
        <p:cNvPr id="1" name="Shape 50"/>
        <p:cNvGrpSpPr/>
        <p:nvPr/>
      </p:nvGrpSpPr>
      <p:grpSpPr>
        <a:xfrm>
          <a:off x="0" y="0"/>
          <a:ext cx="0" cy="0"/>
          <a:chOff x="0" y="0"/>
          <a:chExt cx="0" cy="0"/>
        </a:xfrm>
      </p:grpSpPr>
      <p:sp>
        <p:nvSpPr>
          <p:cNvPr id="51" name="Google Shape;51;p49"/>
          <p:cNvSpPr/>
          <p:nvPr/>
        </p:nvSpPr>
        <p:spPr>
          <a:xfrm>
            <a:off x="609600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49"/>
          <p:cNvSpPr txBox="1">
            <a:spLocks noGrp="1"/>
          </p:cNvSpPr>
          <p:nvPr>
            <p:ph type="title"/>
          </p:nvPr>
        </p:nvSpPr>
        <p:spPr>
          <a:xfrm>
            <a:off x="6922008" y="2697480"/>
            <a:ext cx="4382732" cy="974626"/>
          </a:xfrm>
          <a:prstGeom prst="rect">
            <a:avLst/>
          </a:prstGeom>
          <a:noFill/>
          <a:ln>
            <a:noFill/>
          </a:ln>
        </p:spPr>
        <p:txBody>
          <a:bodyPr spcFirstLastPara="1" wrap="square" lIns="0" tIns="0" rIns="0" bIns="0" anchor="t" anchorCtr="0">
            <a:spAutoFit/>
          </a:bodyPr>
          <a:lstStyle>
            <a:lvl1pPr lvl="0" algn="l">
              <a:lnSpc>
                <a:spcPct val="118750"/>
              </a:lnSpc>
              <a:spcBef>
                <a:spcPts val="0"/>
              </a:spcBef>
              <a:spcAft>
                <a:spcPts val="0"/>
              </a:spcAft>
              <a:buClr>
                <a:schemeClr val="lt1"/>
              </a:buClr>
              <a:buSzPts val="3200"/>
              <a:buFont typeface="Arial"/>
              <a:buNone/>
              <a:defRPr sz="3200">
                <a:solidFill>
                  <a:schemeClr val="lt1"/>
                </a:solidFill>
              </a:defRPr>
            </a:lvl1pPr>
            <a:lvl2pPr lvl="1">
              <a:spcBef>
                <a:spcPts val="1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9"/>
          <p:cNvSpPr>
            <a:spLocks noGrp="1"/>
          </p:cNvSpPr>
          <p:nvPr>
            <p:ph type="pic" idx="2"/>
          </p:nvPr>
        </p:nvSpPr>
        <p:spPr>
          <a:xfrm>
            <a:off x="0" y="0"/>
            <a:ext cx="6096000" cy="6858000"/>
          </a:xfrm>
          <a:prstGeom prst="rect">
            <a:avLst/>
          </a:prstGeom>
          <a:noFill/>
          <a:ln>
            <a:noFill/>
          </a:ln>
        </p:spPr>
      </p:sp>
      <p:pic>
        <p:nvPicPr>
          <p:cNvPr id="54" name="Google Shape;54;p49"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spTree>
    <p:extLst>
      <p:ext uri="{BB962C8B-B14F-4D97-AF65-F5344CB8AC3E}">
        <p14:creationId xmlns:p14="http://schemas.microsoft.com/office/powerpoint/2010/main" val="424206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estions green">
  <p:cSld name="Questions green">
    <p:spTree>
      <p:nvGrpSpPr>
        <p:cNvPr id="1" name="Shape 63"/>
        <p:cNvGrpSpPr/>
        <p:nvPr/>
      </p:nvGrpSpPr>
      <p:grpSpPr>
        <a:xfrm>
          <a:off x="0" y="0"/>
          <a:ext cx="0" cy="0"/>
          <a:chOff x="0" y="0"/>
          <a:chExt cx="0" cy="0"/>
        </a:xfrm>
      </p:grpSpPr>
      <p:sp>
        <p:nvSpPr>
          <p:cNvPr id="64" name="Google Shape;64;p52"/>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52"/>
          <p:cNvSpPr txBox="1">
            <a:spLocks noGrp="1"/>
          </p:cNvSpPr>
          <p:nvPr>
            <p:ph type="title"/>
          </p:nvPr>
        </p:nvSpPr>
        <p:spPr>
          <a:xfrm>
            <a:off x="1371600" y="685800"/>
            <a:ext cx="9601200" cy="296748"/>
          </a:xfrm>
          <a:prstGeom prst="rect">
            <a:avLst/>
          </a:prstGeom>
          <a:noFill/>
          <a:ln>
            <a:noFill/>
          </a:ln>
        </p:spPr>
        <p:txBody>
          <a:bodyPr spcFirstLastPara="1" wrap="square" lIns="0" tIns="0" rIns="0" bIns="0" anchor="t" anchorCtr="0">
            <a:spAutoFit/>
          </a:bodyPr>
          <a:lstStyle>
            <a:lvl1pPr lvl="0" algn="l">
              <a:lnSpc>
                <a:spcPct val="162500"/>
              </a:lnSpc>
              <a:spcBef>
                <a:spcPts val="0"/>
              </a:spcBef>
              <a:spcAft>
                <a:spcPts val="0"/>
              </a:spcAft>
              <a:buClr>
                <a:schemeClr val="lt1"/>
              </a:buClr>
              <a:buSzPts val="1600"/>
              <a:buFont typeface="Arial"/>
              <a:buNone/>
              <a:defRPr sz="1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2"/>
          <p:cNvSpPr txBox="1">
            <a:spLocks noGrp="1"/>
          </p:cNvSpPr>
          <p:nvPr>
            <p:ph type="body" idx="1"/>
          </p:nvPr>
        </p:nvSpPr>
        <p:spPr>
          <a:xfrm>
            <a:off x="1371600" y="1828800"/>
            <a:ext cx="9601200" cy="528222"/>
          </a:xfrm>
          <a:prstGeom prst="rect">
            <a:avLst/>
          </a:prstGeom>
          <a:noFill/>
          <a:ln>
            <a:noFill/>
          </a:ln>
        </p:spPr>
        <p:txBody>
          <a:bodyPr spcFirstLastPara="1" wrap="square" lIns="0" tIns="0" rIns="0" bIns="0" anchor="t" anchorCtr="0">
            <a:spAutoFit/>
          </a:bodyPr>
          <a:lstStyle>
            <a:lvl1pPr marL="457200" lvl="0" indent="-228600" algn="l">
              <a:lnSpc>
                <a:spcPct val="122222"/>
              </a:lnSpc>
              <a:spcBef>
                <a:spcPts val="0"/>
              </a:spcBef>
              <a:spcAft>
                <a:spcPts val="0"/>
              </a:spcAft>
              <a:buClr>
                <a:schemeClr val="lt1"/>
              </a:buClr>
              <a:buSzPts val="3600"/>
              <a:buFont typeface="Arial"/>
              <a:buNone/>
              <a:defRPr sz="3600" b="1">
                <a:solidFill>
                  <a:schemeClr val="lt1"/>
                </a:solidFill>
              </a:defRPr>
            </a:lvl1pPr>
            <a:lvl2pPr marL="914400" lvl="1" indent="-228600" algn="l">
              <a:lnSpc>
                <a:spcPct val="157142"/>
              </a:lnSpc>
              <a:spcBef>
                <a:spcPts val="240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7" name="Google Shape;67;p52"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68" name="Google Shape;68;p52" descr="A picture containing tableware&#10;&#10;Description automatically generated"/>
          <p:cNvPicPr preferRelativeResize="0"/>
          <p:nvPr/>
        </p:nvPicPr>
        <p:blipFill rotWithShape="1">
          <a:blip r:embed="rId3">
            <a:alphaModFix amt="15000"/>
          </a:blip>
          <a:srcRect/>
          <a:stretch/>
        </p:blipFill>
        <p:spPr>
          <a:xfrm>
            <a:off x="298261" y="232533"/>
            <a:ext cx="2938929" cy="6400800"/>
          </a:xfrm>
          <a:prstGeom prst="rect">
            <a:avLst/>
          </a:prstGeom>
          <a:noFill/>
          <a:ln>
            <a:noFill/>
          </a:ln>
        </p:spPr>
      </p:pic>
    </p:spTree>
    <p:extLst>
      <p:ext uri="{BB962C8B-B14F-4D97-AF65-F5344CB8AC3E}">
        <p14:creationId xmlns:p14="http://schemas.microsoft.com/office/powerpoint/2010/main" val="163938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estions blue">
  <p:cSld name="Questions blue">
    <p:spTree>
      <p:nvGrpSpPr>
        <p:cNvPr id="1" name="Shape 69"/>
        <p:cNvGrpSpPr/>
        <p:nvPr/>
      </p:nvGrpSpPr>
      <p:grpSpPr>
        <a:xfrm>
          <a:off x="0" y="0"/>
          <a:ext cx="0" cy="0"/>
          <a:chOff x="0" y="0"/>
          <a:chExt cx="0" cy="0"/>
        </a:xfrm>
      </p:grpSpPr>
      <p:sp>
        <p:nvSpPr>
          <p:cNvPr id="70" name="Google Shape;70;p53"/>
          <p:cNvSpPr/>
          <p:nvPr/>
        </p:nvSpPr>
        <p:spPr>
          <a:xfrm>
            <a:off x="0" y="0"/>
            <a:ext cx="12192000" cy="68501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1" name="Google Shape;71;p53"/>
          <p:cNvSpPr txBox="1">
            <a:spLocks noGrp="1"/>
          </p:cNvSpPr>
          <p:nvPr>
            <p:ph type="title"/>
          </p:nvPr>
        </p:nvSpPr>
        <p:spPr>
          <a:xfrm>
            <a:off x="1371600" y="685800"/>
            <a:ext cx="9601200" cy="296748"/>
          </a:xfrm>
          <a:prstGeom prst="rect">
            <a:avLst/>
          </a:prstGeom>
          <a:noFill/>
          <a:ln>
            <a:noFill/>
          </a:ln>
        </p:spPr>
        <p:txBody>
          <a:bodyPr spcFirstLastPara="1" wrap="square" lIns="0" tIns="0" rIns="0" bIns="0" anchor="t" anchorCtr="0">
            <a:spAutoFit/>
          </a:bodyPr>
          <a:lstStyle>
            <a:lvl1pPr lvl="0" algn="l">
              <a:lnSpc>
                <a:spcPct val="162500"/>
              </a:lnSpc>
              <a:spcBef>
                <a:spcPts val="0"/>
              </a:spcBef>
              <a:spcAft>
                <a:spcPts val="0"/>
              </a:spcAft>
              <a:buClr>
                <a:schemeClr val="lt1"/>
              </a:buClr>
              <a:buSzPts val="1600"/>
              <a:buFont typeface="Arial"/>
              <a:buNone/>
              <a:defRPr sz="1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3"/>
          <p:cNvSpPr txBox="1">
            <a:spLocks noGrp="1"/>
          </p:cNvSpPr>
          <p:nvPr>
            <p:ph type="body" idx="1"/>
          </p:nvPr>
        </p:nvSpPr>
        <p:spPr>
          <a:xfrm>
            <a:off x="1371601" y="1828800"/>
            <a:ext cx="9601200" cy="528222"/>
          </a:xfrm>
          <a:prstGeom prst="rect">
            <a:avLst/>
          </a:prstGeom>
          <a:noFill/>
          <a:ln>
            <a:noFill/>
          </a:ln>
        </p:spPr>
        <p:txBody>
          <a:bodyPr spcFirstLastPara="1" wrap="square" lIns="0" tIns="0" rIns="0" bIns="0" anchor="t" anchorCtr="0">
            <a:spAutoFit/>
          </a:bodyPr>
          <a:lstStyle>
            <a:lvl1pPr marL="457200" lvl="0" indent="-228600" algn="l">
              <a:lnSpc>
                <a:spcPct val="122222"/>
              </a:lnSpc>
              <a:spcBef>
                <a:spcPts val="0"/>
              </a:spcBef>
              <a:spcAft>
                <a:spcPts val="0"/>
              </a:spcAft>
              <a:buClr>
                <a:schemeClr val="lt1"/>
              </a:buClr>
              <a:buSzPts val="3600"/>
              <a:buFont typeface="Arial"/>
              <a:buNone/>
              <a:defRPr sz="3600" b="1">
                <a:solidFill>
                  <a:schemeClr val="lt1"/>
                </a:solidFill>
              </a:defRPr>
            </a:lvl1pPr>
            <a:lvl2pPr marL="914400" lvl="1" indent="-228600" algn="l">
              <a:lnSpc>
                <a:spcPct val="157142"/>
              </a:lnSpc>
              <a:spcBef>
                <a:spcPts val="2400"/>
              </a:spcBef>
              <a:spcAft>
                <a:spcPts val="0"/>
              </a:spcAft>
              <a:buSzPts val="1400"/>
              <a:buNone/>
              <a:defRPr sz="1400"/>
            </a:lvl2pPr>
            <a:lvl3pPr marL="1371600" lvl="2" indent="-228600" algn="l">
              <a:lnSpc>
                <a:spcPct val="150000"/>
              </a:lnSpc>
              <a:spcBef>
                <a:spcPts val="1200"/>
              </a:spcBef>
              <a:spcAft>
                <a:spcPts val="0"/>
              </a:spcAft>
              <a:buClr>
                <a:schemeClr val="accent1"/>
              </a:buClr>
              <a:buSzPts val="1200"/>
              <a:buFont typeface="Arial"/>
              <a:buNone/>
              <a:defRPr sz="1200"/>
            </a:lvl3pPr>
            <a:lvl4pPr marL="1828800" lvl="3" indent="-228600" algn="l">
              <a:lnSpc>
                <a:spcPct val="180000"/>
              </a:lnSpc>
              <a:spcBef>
                <a:spcPts val="0"/>
              </a:spcBef>
              <a:spcAft>
                <a:spcPts val="0"/>
              </a:spcAft>
              <a:buClr>
                <a:schemeClr val="dk2"/>
              </a:buClr>
              <a:buSzPts val="1000"/>
              <a:buFont typeface="Arial"/>
              <a:buNone/>
              <a:defRPr sz="1000"/>
            </a:lvl4pPr>
            <a:lvl5pPr marL="2286000" lvl="4" indent="-228600" algn="l">
              <a:lnSpc>
                <a:spcPct val="180000"/>
              </a:lnSpc>
              <a:spcBef>
                <a:spcPts val="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3" name="Google Shape;73;p53" descr="Icon&#10;&#10;Description automatically generated"/>
          <p:cNvPicPr preferRelativeResize="0"/>
          <p:nvPr/>
        </p:nvPicPr>
        <p:blipFill rotWithShape="1">
          <a:blip r:embed="rId2">
            <a:alphaModFix/>
          </a:blip>
          <a:srcRect/>
          <a:stretch/>
        </p:blipFill>
        <p:spPr>
          <a:xfrm>
            <a:off x="11304740" y="6077741"/>
            <a:ext cx="457200" cy="457200"/>
          </a:xfrm>
          <a:prstGeom prst="rect">
            <a:avLst/>
          </a:prstGeom>
          <a:noFill/>
          <a:ln>
            <a:noFill/>
          </a:ln>
        </p:spPr>
      </p:pic>
      <p:pic>
        <p:nvPicPr>
          <p:cNvPr id="74" name="Google Shape;74;p53" descr="A picture containing tableware&#10;&#10;Description automatically generated"/>
          <p:cNvPicPr preferRelativeResize="0"/>
          <p:nvPr/>
        </p:nvPicPr>
        <p:blipFill rotWithShape="1">
          <a:blip r:embed="rId3">
            <a:alphaModFix amt="15000"/>
          </a:blip>
          <a:srcRect/>
          <a:stretch/>
        </p:blipFill>
        <p:spPr>
          <a:xfrm>
            <a:off x="298261" y="232533"/>
            <a:ext cx="2938929" cy="6400800"/>
          </a:xfrm>
          <a:prstGeom prst="rect">
            <a:avLst/>
          </a:prstGeom>
          <a:noFill/>
          <a:ln>
            <a:noFill/>
          </a:ln>
        </p:spPr>
      </p:pic>
    </p:spTree>
    <p:extLst>
      <p:ext uri="{BB962C8B-B14F-4D97-AF65-F5344CB8AC3E}">
        <p14:creationId xmlns:p14="http://schemas.microsoft.com/office/powerpoint/2010/main" val="22516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914400" y="685800"/>
            <a:ext cx="10058400" cy="538609"/>
          </a:xfrm>
          <a:prstGeom prst="rect">
            <a:avLst/>
          </a:prstGeom>
          <a:noFill/>
          <a:ln>
            <a:noFill/>
          </a:ln>
        </p:spPr>
        <p:txBody>
          <a:bodyPr spcFirstLastPara="1" wrap="square" lIns="0" tIns="0" rIns="0" bIns="0" anchor="t" anchorCtr="0">
            <a:spAutoFit/>
          </a:bodyPr>
          <a:lstStyle>
            <a:lvl1pPr marR="0" lvl="0" algn="l" rtl="0">
              <a:lnSpc>
                <a:spcPct val="116666"/>
              </a:lnSpc>
              <a:spcBef>
                <a:spcPts val="0"/>
              </a:spcBef>
              <a:spcAft>
                <a:spcPts val="0"/>
              </a:spcAft>
              <a:buClr>
                <a:schemeClr val="accent4"/>
              </a:buClr>
              <a:buSzPts val="3600"/>
              <a:buFont typeface="Arial"/>
              <a:buNone/>
              <a:defRPr sz="3600" b="1" i="0" u="none" strike="noStrike" cap="none">
                <a:solidFill>
                  <a:schemeClr val="accent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914400" y="1828800"/>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33333"/>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accent3"/>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228600" algn="l" rtl="0">
              <a:lnSpc>
                <a:spcPct val="128571"/>
              </a:lnSpc>
              <a:spcBef>
                <a:spcPts val="12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L="1828800" marR="0" lvl="3" indent="-228600" algn="l" rtl="0">
              <a:lnSpc>
                <a:spcPct val="128571"/>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317500" algn="l" rtl="0">
              <a:lnSpc>
                <a:spcPct val="128571"/>
              </a:lnSpc>
              <a:spcBef>
                <a:spcPts val="0"/>
              </a:spcBef>
              <a:spcAft>
                <a:spcPts val="0"/>
              </a:spcAft>
              <a:buClr>
                <a:schemeClr val="accent3"/>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966212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710" r:id="rId35"/>
    <p:sldLayoutId id="2147483711"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6EFCB-F69C-B2F5-E61E-F6EED5F17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5066FB-1EA5-5CE4-7B73-5D59CFF04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B6C4-32BA-8874-41E4-68FFAD938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E9A4E3-FC5D-4729-9F3F-6B6EAEA940E9}" type="datetimeFigureOut">
              <a:rPr lang="en-US" smtClean="0"/>
              <a:t>8/9/2024</a:t>
            </a:fld>
            <a:endParaRPr lang="en-US"/>
          </a:p>
        </p:txBody>
      </p:sp>
      <p:sp>
        <p:nvSpPr>
          <p:cNvPr id="5" name="Footer Placeholder 4">
            <a:extLst>
              <a:ext uri="{FF2B5EF4-FFF2-40B4-BE49-F238E27FC236}">
                <a16:creationId xmlns:a16="http://schemas.microsoft.com/office/drawing/2014/main" id="{049A3C62-902E-2625-DA8F-ACC8D5E34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222474-FE76-51DF-52EF-8B9FEB91A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9E7316-CD2F-4142-AD0C-0F78F7D67E3C}" type="slidenum">
              <a:rPr lang="en-US" smtClean="0"/>
              <a:t>‹#›</a:t>
            </a:fld>
            <a:endParaRPr lang="en-US"/>
          </a:p>
        </p:txBody>
      </p:sp>
    </p:spTree>
    <p:extLst>
      <p:ext uri="{BB962C8B-B14F-4D97-AF65-F5344CB8AC3E}">
        <p14:creationId xmlns:p14="http://schemas.microsoft.com/office/powerpoint/2010/main" val="10428879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Exodus+6%3A2-4&amp;version=CEB#fen-CEB-1659a" TargetMode="Externa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hyperlink" Target="https://www.biblegateway.com/passage/?search=Psalm+103%3A1-8&amp;version=CEB#fen-CEB-15551a" TargetMode="Externa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blegateway.com/passage/?search=Matthew%207&amp;version=CEB"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blegateway.com/passage/?search=Isaiah+56%3A1-8&amp;version=CEB#fen-CEB-18760b" TargetMode="External"/><Relationship Id="rId2" Type="http://schemas.openxmlformats.org/officeDocument/2006/relationships/hyperlink" Target="https://www.biblegateway.com/passage/?search=Isaiah+56%3A1-8&amp;version=CEB#fen-CEB-18760a" TargetMode="External"/><Relationship Id="rId1" Type="http://schemas.openxmlformats.org/officeDocument/2006/relationships/slideLayout" Target="../slideLayouts/slideLayout4.xml"/><Relationship Id="rId4" Type="http://schemas.openxmlformats.org/officeDocument/2006/relationships/hyperlink" Target="https://www.biblegateway.com/passage/?search=Isaiah+56%3A1-8&amp;version=CEB#fen-CEB-18760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biblegateway.com/passage/?search=Mark+12%3A28-34&amp;version=CEB#fen-CEB-24697b" TargetMode="External"/><Relationship Id="rId2" Type="http://schemas.openxmlformats.org/officeDocument/2006/relationships/hyperlink" Target="https://www.biblegateway.com/passage/?search=Mark+12%3A28-34&amp;version=CEB#fen-CEB-24696a"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hyperlink" Target="https://www.biblegateway.com/passage/?search=Psalm+27&amp;version=CEB#fen-CEB-14294a" TargetMode="Externa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www.biblegateway.com/passage/?search=Romans+12&amp;version=CEB#fen-CEB-28249b" TargetMode="External"/><Relationship Id="rId2" Type="http://schemas.openxmlformats.org/officeDocument/2006/relationships/hyperlink" Target="https://www.biblegateway.com/passage/?search=Romans+12&amp;version=CEB#fen-CEB-28248a"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www.biblegateway.com/passage/?search=Ephesians+4&amp;version=CEB#fen-CEB-29277b" TargetMode="External"/><Relationship Id="rId2" Type="http://schemas.openxmlformats.org/officeDocument/2006/relationships/hyperlink" Target="https://www.biblegateway.com/passage/?search=Ephesians+4&amp;version=CEB#fen-CEB-29260a" TargetMode="External"/><Relationship Id="rId1" Type="http://schemas.openxmlformats.org/officeDocument/2006/relationships/slideLayout" Target="../slideLayouts/slideLayout4.xml"/><Relationship Id="rId4" Type="http://schemas.openxmlformats.org/officeDocument/2006/relationships/hyperlink" Target="https://www.biblegateway.com/passage/?search=Ephesians+4&amp;version=CEB#fen-CEB-29278c"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a:spLocks noGrp="1"/>
          </p:cNvSpPr>
          <p:nvPr>
            <p:ph type="ctrTitle"/>
          </p:nvPr>
        </p:nvSpPr>
        <p:spPr>
          <a:xfrm>
            <a:off x="6692110" y="3404227"/>
            <a:ext cx="4816256" cy="67710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Clr>
                <a:schemeClr val="accent1"/>
              </a:buClr>
              <a:buSzPts val="4400"/>
              <a:buFont typeface="Arial"/>
              <a:buNone/>
            </a:pPr>
            <a:r>
              <a:rPr lang="en-US" dirty="0"/>
              <a:t>Mission u 2024</a:t>
            </a:r>
            <a:endParaRPr dirty="0"/>
          </a:p>
        </p:txBody>
      </p:sp>
      <p:sp>
        <p:nvSpPr>
          <p:cNvPr id="210" name="Google Shape;210;p2"/>
          <p:cNvSpPr txBox="1">
            <a:spLocks noGrp="1"/>
          </p:cNvSpPr>
          <p:nvPr>
            <p:ph type="body" idx="3"/>
          </p:nvPr>
        </p:nvSpPr>
        <p:spPr>
          <a:xfrm>
            <a:off x="6689059" y="2302018"/>
            <a:ext cx="4819307" cy="560153"/>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Clr>
                <a:schemeClr val="dk2"/>
              </a:buClr>
              <a:buSzPts val="2000"/>
              <a:buFont typeface="Arial"/>
              <a:buNone/>
            </a:pPr>
            <a:r>
              <a:rPr lang="en-US" sz="2800" dirty="0">
                <a:solidFill>
                  <a:schemeClr val="accent2">
                    <a:lumMod val="75000"/>
                  </a:schemeClr>
                </a:solidFill>
              </a:rPr>
              <a:t>The Kin-</a:t>
            </a:r>
            <a:r>
              <a:rPr lang="en-US" sz="2800" dirty="0" err="1">
                <a:solidFill>
                  <a:schemeClr val="accent2">
                    <a:lumMod val="75000"/>
                  </a:schemeClr>
                </a:solidFill>
              </a:rPr>
              <a:t>dom</a:t>
            </a:r>
            <a:r>
              <a:rPr lang="en-US" sz="2800" dirty="0">
                <a:solidFill>
                  <a:schemeClr val="accent2">
                    <a:lumMod val="75000"/>
                  </a:schemeClr>
                </a:solidFill>
              </a:rPr>
              <a:t> is Among You</a:t>
            </a:r>
            <a:endParaRPr sz="2800" dirty="0">
              <a:solidFill>
                <a:schemeClr val="accent2">
                  <a:lumMod val="75000"/>
                </a:schemeClr>
              </a:solidFill>
            </a:endParaRPr>
          </a:p>
        </p:txBody>
      </p:sp>
      <p:sp>
        <p:nvSpPr>
          <p:cNvPr id="211" name="Google Shape;211;p2"/>
          <p:cNvSpPr txBox="1">
            <a:spLocks noGrp="1"/>
          </p:cNvSpPr>
          <p:nvPr>
            <p:ph type="body" idx="1"/>
          </p:nvPr>
        </p:nvSpPr>
        <p:spPr>
          <a:xfrm>
            <a:off x="6689059" y="4623392"/>
            <a:ext cx="4819307" cy="397032"/>
          </a:xfrm>
          <a:prstGeom prst="rect">
            <a:avLst/>
          </a:prstGeom>
          <a:noFill/>
          <a:ln>
            <a:noFill/>
          </a:ln>
        </p:spPr>
        <p:txBody>
          <a:bodyPr spcFirstLastPara="1" wrap="square" lIns="0" tIns="0" rIns="0" bIns="0" anchor="t" anchorCtr="0">
            <a:spAutoFit/>
          </a:bodyPr>
          <a:lstStyle/>
          <a:p>
            <a:pPr marL="0" lvl="0" indent="0" algn="l" rtl="0">
              <a:lnSpc>
                <a:spcPct val="128571"/>
              </a:lnSpc>
              <a:spcBef>
                <a:spcPts val="0"/>
              </a:spcBef>
              <a:spcAft>
                <a:spcPts val="0"/>
              </a:spcAft>
              <a:buClr>
                <a:schemeClr val="accent4"/>
              </a:buClr>
              <a:buSzPts val="1400"/>
              <a:buFont typeface="Arial"/>
              <a:buNone/>
            </a:pPr>
            <a:r>
              <a:rPr lang="en-US" sz="2000" dirty="0"/>
              <a:t>WNCC UWF  August 2, 2024</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7ACFCD-8241-AA02-AA28-B84129EB687D}"/>
              </a:ext>
            </a:extLst>
          </p:cNvPr>
          <p:cNvSpPr>
            <a:spLocks noGrp="1"/>
          </p:cNvSpPr>
          <p:nvPr>
            <p:ph type="body" idx="1"/>
          </p:nvPr>
        </p:nvSpPr>
        <p:spPr>
          <a:xfrm>
            <a:off x="256674" y="320842"/>
            <a:ext cx="11325726" cy="6623288"/>
          </a:xfrm>
        </p:spPr>
        <p:txBody>
          <a:bodyPr/>
          <a:lstStyle/>
          <a:p>
            <a:pPr marL="0" marR="0">
              <a:lnSpc>
                <a:spcPct val="107000"/>
              </a:lnSpc>
              <a:spcBef>
                <a:spcPts val="0"/>
              </a:spcBef>
              <a:spcAft>
                <a:spcPts val="800"/>
              </a:spcAft>
            </a:pPr>
            <a:r>
              <a:rPr lang="en-US" b="1" kern="0" baseline="30000" dirty="0">
                <a:solidFill>
                  <a:srgbClr val="000000"/>
                </a:solidFill>
                <a:effectLst/>
                <a:latin typeface="Times New Roman" panose="02020603050405020304" pitchFamily="18" charset="0"/>
                <a:ea typeface="Times New Roman" panose="02020603050405020304" pitchFamily="18" charset="0"/>
              </a:rPr>
              <a:t>14 </a:t>
            </a:r>
            <a:r>
              <a:rPr lang="en-US" kern="0" dirty="0">
                <a:solidFill>
                  <a:srgbClr val="000000"/>
                </a:solidFill>
                <a:effectLst/>
                <a:latin typeface="Times New Roman" panose="02020603050405020304" pitchFamily="18" charset="0"/>
                <a:ea typeface="Times New Roman" panose="02020603050405020304" pitchFamily="18" charset="0"/>
              </a:rPr>
              <a:t>“When he had used up his resources, a severe food shortage arose in that country and he began to be in need. </a:t>
            </a:r>
            <a:r>
              <a:rPr lang="en-US" b="1" kern="0" baseline="30000" dirty="0">
                <a:solidFill>
                  <a:srgbClr val="000000"/>
                </a:solidFill>
                <a:effectLst/>
                <a:latin typeface="Times New Roman" panose="02020603050405020304" pitchFamily="18" charset="0"/>
                <a:ea typeface="Times New Roman" panose="02020603050405020304" pitchFamily="18" charset="0"/>
              </a:rPr>
              <a:t>15 </a:t>
            </a:r>
            <a:r>
              <a:rPr lang="en-US" kern="0" dirty="0">
                <a:solidFill>
                  <a:srgbClr val="000000"/>
                </a:solidFill>
                <a:effectLst/>
                <a:latin typeface="Times New Roman" panose="02020603050405020304" pitchFamily="18" charset="0"/>
                <a:ea typeface="Times New Roman" panose="02020603050405020304" pitchFamily="18" charset="0"/>
              </a:rPr>
              <a:t>He hired himself out to one of the citizens of that country, who sent him into his fields to feed pigs. </a:t>
            </a:r>
            <a:r>
              <a:rPr lang="en-US" b="1" kern="0" baseline="30000" dirty="0">
                <a:solidFill>
                  <a:srgbClr val="000000"/>
                </a:solidFill>
                <a:effectLst/>
                <a:latin typeface="Times New Roman" panose="02020603050405020304" pitchFamily="18" charset="0"/>
                <a:ea typeface="Times New Roman" panose="02020603050405020304" pitchFamily="18" charset="0"/>
              </a:rPr>
              <a:t>16 </a:t>
            </a:r>
            <a:r>
              <a:rPr lang="en-US" kern="0" dirty="0">
                <a:solidFill>
                  <a:srgbClr val="000000"/>
                </a:solidFill>
                <a:effectLst/>
                <a:latin typeface="Times New Roman" panose="02020603050405020304" pitchFamily="18" charset="0"/>
                <a:ea typeface="Times New Roman" panose="02020603050405020304" pitchFamily="18" charset="0"/>
              </a:rPr>
              <a:t>He longed to eat his fill from what the pigs ate, but no one gave him anything. </a:t>
            </a:r>
            <a:r>
              <a:rPr lang="en-US" b="1" kern="0" baseline="30000" dirty="0">
                <a:solidFill>
                  <a:srgbClr val="000000"/>
                </a:solidFill>
                <a:effectLst/>
                <a:latin typeface="Times New Roman" panose="02020603050405020304" pitchFamily="18" charset="0"/>
                <a:ea typeface="Times New Roman" panose="02020603050405020304" pitchFamily="18" charset="0"/>
              </a:rPr>
              <a:t>17 </a:t>
            </a:r>
            <a:r>
              <a:rPr lang="en-US" kern="0" dirty="0">
                <a:solidFill>
                  <a:srgbClr val="000000"/>
                </a:solidFill>
                <a:effectLst/>
                <a:latin typeface="Times New Roman" panose="02020603050405020304" pitchFamily="18" charset="0"/>
                <a:ea typeface="Times New Roman" panose="02020603050405020304" pitchFamily="18" charset="0"/>
              </a:rPr>
              <a:t>When he came to his senses, he said, ‘How many of my father’s hired hands have more than enough food, but I’m starving to death! </a:t>
            </a:r>
            <a:r>
              <a:rPr lang="en-US" b="1" kern="0" baseline="30000" dirty="0">
                <a:solidFill>
                  <a:srgbClr val="000000"/>
                </a:solidFill>
                <a:effectLst/>
                <a:latin typeface="Times New Roman" panose="02020603050405020304" pitchFamily="18" charset="0"/>
                <a:ea typeface="Times New Roman" panose="02020603050405020304" pitchFamily="18" charset="0"/>
              </a:rPr>
              <a:t>18 </a:t>
            </a:r>
            <a:r>
              <a:rPr lang="en-US" kern="0" dirty="0">
                <a:solidFill>
                  <a:srgbClr val="000000"/>
                </a:solidFill>
                <a:effectLst/>
                <a:latin typeface="Times New Roman" panose="02020603050405020304" pitchFamily="18" charset="0"/>
                <a:ea typeface="Times New Roman" panose="02020603050405020304" pitchFamily="18" charset="0"/>
              </a:rPr>
              <a:t>I will get up and go to my father, and say to him, “Father, I have sinned against heaven and against you. </a:t>
            </a:r>
            <a:r>
              <a:rPr lang="en-US" b="1" kern="0" baseline="30000" dirty="0">
                <a:solidFill>
                  <a:srgbClr val="000000"/>
                </a:solidFill>
                <a:effectLst/>
                <a:latin typeface="Times New Roman" panose="02020603050405020304" pitchFamily="18" charset="0"/>
                <a:ea typeface="Times New Roman" panose="02020603050405020304" pitchFamily="18" charset="0"/>
              </a:rPr>
              <a:t>19 </a:t>
            </a:r>
            <a:r>
              <a:rPr lang="en-US" kern="0" dirty="0">
                <a:solidFill>
                  <a:srgbClr val="000000"/>
                </a:solidFill>
                <a:effectLst/>
                <a:latin typeface="Times New Roman" panose="02020603050405020304" pitchFamily="18" charset="0"/>
                <a:ea typeface="Times New Roman" panose="02020603050405020304" pitchFamily="18" charset="0"/>
              </a:rPr>
              <a:t>I no longer deserve to be called your son. Take me on as one of your hired hands.”</a:t>
            </a:r>
            <a:endParaRPr lang="en-US" dirty="0"/>
          </a:p>
        </p:txBody>
      </p:sp>
    </p:spTree>
    <p:extLst>
      <p:ext uri="{BB962C8B-B14F-4D97-AF65-F5344CB8AC3E}">
        <p14:creationId xmlns:p14="http://schemas.microsoft.com/office/powerpoint/2010/main" val="113096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92B2D6-8422-C8AA-B4CC-7391B1A0268D}"/>
              </a:ext>
            </a:extLst>
          </p:cNvPr>
          <p:cNvSpPr>
            <a:spLocks noGrp="1"/>
          </p:cNvSpPr>
          <p:nvPr>
            <p:ph type="body" idx="1"/>
          </p:nvPr>
        </p:nvSpPr>
        <p:spPr>
          <a:xfrm>
            <a:off x="288759" y="216569"/>
            <a:ext cx="11470104" cy="7299178"/>
          </a:xfrm>
        </p:spPr>
        <p:txBody>
          <a:bodyPr/>
          <a:lstStyle/>
          <a:p>
            <a:pPr marL="0" marR="0">
              <a:lnSpc>
                <a:spcPct val="107000"/>
              </a:lnSpc>
              <a:spcBef>
                <a:spcPts val="0"/>
              </a:spcBef>
              <a:spcAft>
                <a:spcPts val="800"/>
              </a:spcAft>
            </a:pPr>
            <a:r>
              <a:rPr lang="en-US" sz="3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he got up and went to his father. While he was still a long way off, his father saw him and was moved with compassion. His father ran to him, hugged him, and kissed him. </a:t>
            </a:r>
            <a:r>
              <a:rPr lang="en-US" sz="3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his son said, ‘Father, I have sinned against heaven and against you. I no longer deserve to be called your son.’ </a:t>
            </a:r>
            <a:r>
              <a:rPr lang="en-US" sz="3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the father said to his servants, ‘Quickly, bring out the best robe and put it on him! Put a ring on his finger and sandals on his feet! </a:t>
            </a:r>
            <a:r>
              <a:rPr lang="en-US" sz="3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Fetch the fattened calf and slaughter it. We must celebrate with feasting </a:t>
            </a:r>
            <a:r>
              <a:rPr lang="en-US" sz="3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because this son of mine was dead and has come back to life! He was lost and is found!’ And they began to celebrate. </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551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51FC8-6A55-0FF0-DF34-87B8A7792BE8}"/>
              </a:ext>
            </a:extLst>
          </p:cNvPr>
          <p:cNvSpPr>
            <a:spLocks noGrp="1"/>
          </p:cNvSpPr>
          <p:nvPr>
            <p:ph type="body" idx="1"/>
          </p:nvPr>
        </p:nvSpPr>
        <p:spPr>
          <a:xfrm>
            <a:off x="401051" y="216568"/>
            <a:ext cx="11582402" cy="6590137"/>
          </a:xfrm>
        </p:spPr>
        <p:txBody>
          <a:bodyPr/>
          <a:lstStyle/>
          <a:p>
            <a:r>
              <a:rPr lang="en-US" sz="2700" b="1" kern="0" baseline="30000" dirty="0">
                <a:solidFill>
                  <a:srgbClr val="000000"/>
                </a:solidFill>
                <a:effectLst/>
                <a:latin typeface="Times New Roman" panose="02020603050405020304" pitchFamily="18" charset="0"/>
                <a:ea typeface="Times New Roman" panose="02020603050405020304" pitchFamily="18" charset="0"/>
              </a:rPr>
              <a:t>25 </a:t>
            </a:r>
            <a:r>
              <a:rPr lang="en-US" sz="2700" kern="0" dirty="0">
                <a:solidFill>
                  <a:srgbClr val="000000"/>
                </a:solidFill>
                <a:effectLst/>
                <a:latin typeface="Times New Roman" panose="02020603050405020304" pitchFamily="18" charset="0"/>
                <a:ea typeface="Times New Roman" panose="02020603050405020304" pitchFamily="18" charset="0"/>
              </a:rPr>
              <a:t>“Now his older son was in the field. Coming in from the field, he approached the house and heard music and dancing. </a:t>
            </a:r>
            <a:r>
              <a:rPr lang="en-US" sz="2700" b="1" kern="0" baseline="30000" dirty="0">
                <a:solidFill>
                  <a:srgbClr val="000000"/>
                </a:solidFill>
                <a:effectLst/>
                <a:latin typeface="Times New Roman" panose="02020603050405020304" pitchFamily="18" charset="0"/>
                <a:ea typeface="Times New Roman" panose="02020603050405020304" pitchFamily="18" charset="0"/>
              </a:rPr>
              <a:t>26 </a:t>
            </a:r>
            <a:r>
              <a:rPr lang="en-US" sz="2700" kern="0" dirty="0">
                <a:solidFill>
                  <a:srgbClr val="000000"/>
                </a:solidFill>
                <a:effectLst/>
                <a:latin typeface="Times New Roman" panose="02020603050405020304" pitchFamily="18" charset="0"/>
                <a:ea typeface="Times New Roman" panose="02020603050405020304" pitchFamily="18" charset="0"/>
              </a:rPr>
              <a:t>He called one of the servants and asked what was going on. </a:t>
            </a:r>
            <a:r>
              <a:rPr lang="en-US" sz="2700" b="1" kern="0" baseline="30000" dirty="0">
                <a:solidFill>
                  <a:srgbClr val="000000"/>
                </a:solidFill>
                <a:effectLst/>
                <a:latin typeface="Times New Roman" panose="02020603050405020304" pitchFamily="18" charset="0"/>
                <a:ea typeface="Times New Roman" panose="02020603050405020304" pitchFamily="18" charset="0"/>
              </a:rPr>
              <a:t>27 </a:t>
            </a:r>
            <a:r>
              <a:rPr lang="en-US" sz="2700" kern="0" dirty="0">
                <a:solidFill>
                  <a:srgbClr val="000000"/>
                </a:solidFill>
                <a:effectLst/>
                <a:latin typeface="Times New Roman" panose="02020603050405020304" pitchFamily="18" charset="0"/>
                <a:ea typeface="Times New Roman" panose="02020603050405020304" pitchFamily="18" charset="0"/>
              </a:rPr>
              <a:t>The servant replied, ‘Your brother has arrived, and your father has slaughtered the fattened calf because he received his son back safe and sound.’ </a:t>
            </a:r>
            <a:r>
              <a:rPr lang="en-US" sz="2700" b="1" kern="0" baseline="30000" dirty="0">
                <a:solidFill>
                  <a:srgbClr val="000000"/>
                </a:solidFill>
                <a:effectLst/>
                <a:latin typeface="Times New Roman" panose="02020603050405020304" pitchFamily="18" charset="0"/>
                <a:ea typeface="Times New Roman" panose="02020603050405020304" pitchFamily="18" charset="0"/>
              </a:rPr>
              <a:t>28 </a:t>
            </a:r>
            <a:r>
              <a:rPr lang="en-US" sz="2700" kern="0" dirty="0">
                <a:solidFill>
                  <a:srgbClr val="000000"/>
                </a:solidFill>
                <a:effectLst/>
                <a:latin typeface="Times New Roman" panose="02020603050405020304" pitchFamily="18" charset="0"/>
                <a:ea typeface="Times New Roman" panose="02020603050405020304" pitchFamily="18" charset="0"/>
              </a:rPr>
              <a:t>Then the older son was furious and didn’t want to enter in, but his father came out and begged him. </a:t>
            </a:r>
            <a:r>
              <a:rPr lang="en-US" sz="2700" b="1" kern="0" baseline="30000" dirty="0">
                <a:solidFill>
                  <a:srgbClr val="000000"/>
                </a:solidFill>
                <a:effectLst/>
                <a:latin typeface="Times New Roman" panose="02020603050405020304" pitchFamily="18" charset="0"/>
                <a:ea typeface="Times New Roman" panose="02020603050405020304" pitchFamily="18" charset="0"/>
              </a:rPr>
              <a:t>29 </a:t>
            </a:r>
            <a:r>
              <a:rPr lang="en-US" sz="2700" kern="0" dirty="0">
                <a:solidFill>
                  <a:srgbClr val="000000"/>
                </a:solidFill>
                <a:effectLst/>
                <a:latin typeface="Times New Roman" panose="02020603050405020304" pitchFamily="18" charset="0"/>
                <a:ea typeface="Times New Roman" panose="02020603050405020304" pitchFamily="18" charset="0"/>
              </a:rPr>
              <a:t>He answered his father, ‘Look, I’ve served you all these years, and I never disobeyed your instruction. Yet you’ve never given me as much as a young goat so I could celebrate with my friends. </a:t>
            </a:r>
            <a:r>
              <a:rPr lang="en-US" sz="2700" b="1" kern="0" baseline="30000" dirty="0">
                <a:solidFill>
                  <a:srgbClr val="000000"/>
                </a:solidFill>
                <a:effectLst/>
                <a:latin typeface="Times New Roman" panose="02020603050405020304" pitchFamily="18" charset="0"/>
                <a:ea typeface="Times New Roman" panose="02020603050405020304" pitchFamily="18" charset="0"/>
              </a:rPr>
              <a:t>30 </a:t>
            </a:r>
            <a:r>
              <a:rPr lang="en-US" sz="2700" kern="0" dirty="0">
                <a:solidFill>
                  <a:srgbClr val="000000"/>
                </a:solidFill>
                <a:effectLst/>
                <a:latin typeface="Times New Roman" panose="02020603050405020304" pitchFamily="18" charset="0"/>
                <a:ea typeface="Times New Roman" panose="02020603050405020304" pitchFamily="18" charset="0"/>
              </a:rPr>
              <a:t>But when this son of yours returned, after gobbling up your estate on prostitutes, you slaughtered the fattened calf for him.’ </a:t>
            </a:r>
            <a:r>
              <a:rPr lang="en-US" sz="2700" b="1" kern="0" baseline="30000" dirty="0">
                <a:solidFill>
                  <a:srgbClr val="000000"/>
                </a:solidFill>
                <a:effectLst/>
                <a:latin typeface="Times New Roman" panose="02020603050405020304" pitchFamily="18" charset="0"/>
                <a:ea typeface="Times New Roman" panose="02020603050405020304" pitchFamily="18" charset="0"/>
              </a:rPr>
              <a:t>31 </a:t>
            </a:r>
            <a:r>
              <a:rPr lang="en-US" sz="2700" kern="0" dirty="0">
                <a:solidFill>
                  <a:srgbClr val="000000"/>
                </a:solidFill>
                <a:effectLst/>
                <a:latin typeface="Times New Roman" panose="02020603050405020304" pitchFamily="18" charset="0"/>
                <a:ea typeface="Times New Roman" panose="02020603050405020304" pitchFamily="18" charset="0"/>
              </a:rPr>
              <a:t>Then his father said, ‘Son, you are always with me, and everything I have is yours. </a:t>
            </a:r>
            <a:r>
              <a:rPr lang="en-US" sz="2700" b="1" kern="0" baseline="30000" dirty="0">
                <a:solidFill>
                  <a:srgbClr val="000000"/>
                </a:solidFill>
                <a:effectLst/>
                <a:latin typeface="Times New Roman" panose="02020603050405020304" pitchFamily="18" charset="0"/>
                <a:ea typeface="Times New Roman" panose="02020603050405020304" pitchFamily="18" charset="0"/>
              </a:rPr>
              <a:t>32 </a:t>
            </a:r>
            <a:r>
              <a:rPr lang="en-US" sz="2700" kern="0" dirty="0">
                <a:solidFill>
                  <a:srgbClr val="000000"/>
                </a:solidFill>
                <a:effectLst/>
                <a:latin typeface="Times New Roman" panose="02020603050405020304" pitchFamily="18" charset="0"/>
                <a:ea typeface="Times New Roman" panose="02020603050405020304" pitchFamily="18" charset="0"/>
              </a:rPr>
              <a:t>But we had to celebrate and be glad because this brother of yours was dead and is alive. He was lost and is found.’</a:t>
            </a:r>
            <a:endParaRPr lang="en-US" sz="2700" dirty="0"/>
          </a:p>
        </p:txBody>
      </p:sp>
    </p:spTree>
    <p:extLst>
      <p:ext uri="{BB962C8B-B14F-4D97-AF65-F5344CB8AC3E}">
        <p14:creationId xmlns:p14="http://schemas.microsoft.com/office/powerpoint/2010/main" val="221391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8627B-ABB1-8367-32B6-85F3F65B1C2A}"/>
              </a:ext>
            </a:extLst>
          </p:cNvPr>
          <p:cNvSpPr>
            <a:spLocks noGrp="1"/>
          </p:cNvSpPr>
          <p:nvPr>
            <p:ph type="body" idx="1"/>
          </p:nvPr>
        </p:nvSpPr>
        <p:spPr>
          <a:xfrm>
            <a:off x="3768436" y="249381"/>
            <a:ext cx="6575714" cy="6157968"/>
          </a:xfrm>
        </p:spPr>
        <p:txBody>
          <a:bodyPr/>
          <a:lstStyle/>
          <a:p>
            <a:pPr algn="ctr"/>
            <a:endParaRPr lang="en-US" sz="4400" b="1" kern="0" dirty="0">
              <a:solidFill>
                <a:srgbClr val="000000"/>
              </a:solidFill>
              <a:effectLst/>
              <a:latin typeface="Times New Roman" panose="02020603050405020304" pitchFamily="18" charset="0"/>
              <a:ea typeface="Times New Roman" panose="02020603050405020304" pitchFamily="18" charset="0"/>
            </a:endParaRPr>
          </a:p>
          <a:p>
            <a:pPr algn="ctr"/>
            <a:r>
              <a:rPr lang="en-US" sz="8000" b="1" kern="0" dirty="0">
                <a:solidFill>
                  <a:srgbClr val="000000"/>
                </a:solidFill>
                <a:effectLst/>
                <a:latin typeface="Times New Roman" panose="02020603050405020304" pitchFamily="18" charset="0"/>
                <a:ea typeface="Times New Roman" panose="02020603050405020304" pitchFamily="18" charset="0"/>
              </a:rPr>
              <a:t>Authoritarian</a:t>
            </a:r>
          </a:p>
          <a:p>
            <a:pPr algn="ctr"/>
            <a:r>
              <a:rPr lang="en-US" sz="6600" b="1" kern="0" dirty="0">
                <a:solidFill>
                  <a:srgbClr val="000000"/>
                </a:solidFill>
                <a:effectLst/>
                <a:latin typeface="Times New Roman" panose="02020603050405020304" pitchFamily="18" charset="0"/>
                <a:ea typeface="Times New Roman" panose="02020603050405020304" pitchFamily="18" charset="0"/>
              </a:rPr>
              <a:t>Authoritative</a:t>
            </a:r>
            <a:endParaRPr lang="en-US" sz="6600" b="1" dirty="0">
              <a:solidFill>
                <a:srgbClr val="000000"/>
              </a:solidFill>
              <a:latin typeface="Times New Roman" panose="02020603050405020304" pitchFamily="18" charset="0"/>
              <a:ea typeface="Times New Roman" panose="02020603050405020304" pitchFamily="18" charset="0"/>
            </a:endParaRPr>
          </a:p>
          <a:p>
            <a:pPr algn="ctr"/>
            <a:r>
              <a:rPr lang="en-US" sz="5400" b="1" kern="0" dirty="0">
                <a:solidFill>
                  <a:srgbClr val="000000"/>
                </a:solidFill>
                <a:effectLst/>
                <a:latin typeface="Times New Roman" panose="02020603050405020304" pitchFamily="18" charset="0"/>
                <a:ea typeface="Times New Roman" panose="02020603050405020304" pitchFamily="18" charset="0"/>
              </a:rPr>
              <a:t>Permissive</a:t>
            </a:r>
          </a:p>
          <a:p>
            <a:pPr algn="ctr"/>
            <a:r>
              <a:rPr lang="en-US" sz="4400" b="1" kern="0" dirty="0">
                <a:solidFill>
                  <a:srgbClr val="000000"/>
                </a:solidFill>
                <a:effectLst/>
                <a:latin typeface="Times New Roman" panose="02020603050405020304" pitchFamily="18" charset="0"/>
                <a:ea typeface="Times New Roman" panose="02020603050405020304" pitchFamily="18" charset="0"/>
              </a:rPr>
              <a:t>Uninvolved</a:t>
            </a:r>
          </a:p>
          <a:p>
            <a:endParaRPr lang="en-US" dirty="0"/>
          </a:p>
        </p:txBody>
      </p:sp>
    </p:spTree>
    <p:extLst>
      <p:ext uri="{BB962C8B-B14F-4D97-AF65-F5344CB8AC3E}">
        <p14:creationId xmlns:p14="http://schemas.microsoft.com/office/powerpoint/2010/main" val="314936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0BBF18-05F2-01B8-8F9D-A9F3F74D2505}"/>
              </a:ext>
            </a:extLst>
          </p:cNvPr>
          <p:cNvSpPr>
            <a:spLocks noGrp="1"/>
          </p:cNvSpPr>
          <p:nvPr>
            <p:ph type="body" idx="1"/>
          </p:nvPr>
        </p:nvSpPr>
        <p:spPr>
          <a:xfrm>
            <a:off x="346363" y="110836"/>
            <a:ext cx="11845637" cy="7299178"/>
          </a:xfrm>
        </p:spPr>
        <p:txBody>
          <a:bodyPr/>
          <a:lstStyle/>
          <a:p>
            <a:pPr marL="0" marR="0" lvl="0" indent="0">
              <a:lnSpc>
                <a:spcPct val="107000"/>
              </a:lnSpc>
              <a:spcBef>
                <a:spcPts val="0"/>
              </a:spcBef>
              <a:spcAft>
                <a:spcPts val="0"/>
              </a:spcAft>
            </a:pPr>
            <a:r>
              <a:rPr lang="en-US" sz="3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 Reflection questions</a:t>
            </a:r>
          </a:p>
          <a:p>
            <a:pPr marL="0" marR="0" lvl="0" indent="0">
              <a:lnSpc>
                <a:spcPct val="107000"/>
              </a:lnSpc>
              <a:spcBef>
                <a:spcPts val="0"/>
              </a:spcBef>
              <a:spcAft>
                <a:spcPts val="0"/>
              </a:spcAft>
            </a:pPr>
            <a:endPar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do you notice about where on the spectrum the parent in parable falls throughout the story?</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might the story change if the parent fell further to the authoritarian side?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do you think this parent so quickly embraced the prodigal son?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would it mean to fully embrace the opportunity to engage with God as the parent represented in this parable?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might your church community be transformed by it?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572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2301026"/>
            <a:ext cx="5281268" cy="1969770"/>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Reflecting the Image of our Sovereign </a:t>
            </a:r>
            <a:r>
              <a:rPr lang="en-US" sz="4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480131"/>
          </a:xfrm>
        </p:spPr>
        <p:txBody>
          <a:bodyPr/>
          <a:lstStyle/>
          <a:p>
            <a:r>
              <a:rPr lang="en-US" sz="2400" b="1" dirty="0">
                <a:solidFill>
                  <a:srgbClr val="242424"/>
                </a:solidFill>
                <a:effectLst/>
                <a:highlight>
                  <a:srgbClr val="FFFFFF"/>
                </a:highlight>
                <a:latin typeface="Times New Roman" panose="02020603050405020304" pitchFamily="18" charset="0"/>
                <a:cs typeface="Times New Roman" panose="02020603050405020304" pitchFamily="18" charset="0"/>
              </a:rPr>
              <a:t>Sylvia M. </a:t>
            </a:r>
            <a:r>
              <a:rPr lang="en-US" sz="2400" b="1" dirty="0" err="1">
                <a:solidFill>
                  <a:srgbClr val="242424"/>
                </a:solidFill>
                <a:effectLst/>
                <a:highlight>
                  <a:srgbClr val="FFFFFF"/>
                </a:highlight>
                <a:latin typeface="Times New Roman" panose="02020603050405020304" pitchFamily="18" charset="0"/>
                <a:cs typeface="Times New Roman" panose="02020603050405020304" pitchFamily="18" charset="0"/>
              </a:rPr>
              <a:t>Sekle-Dueh</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presenter</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2:</a:t>
            </a:r>
            <a:endParaRPr lang="en-US" sz="2400" dirty="0"/>
          </a:p>
        </p:txBody>
      </p:sp>
    </p:spTree>
    <p:extLst>
      <p:ext uri="{BB962C8B-B14F-4D97-AF65-F5344CB8AC3E}">
        <p14:creationId xmlns:p14="http://schemas.microsoft.com/office/powerpoint/2010/main" val="20223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ords&#10;&#10;Description automatically generated">
            <a:extLst>
              <a:ext uri="{FF2B5EF4-FFF2-40B4-BE49-F238E27FC236}">
                <a16:creationId xmlns:a16="http://schemas.microsoft.com/office/drawing/2014/main" id="{B8D9533A-E927-3D8C-5E26-DA899039340C}"/>
              </a:ext>
            </a:extLst>
          </p:cNvPr>
          <p:cNvPicPr>
            <a:picLocks noChangeAspect="1"/>
          </p:cNvPicPr>
          <p:nvPr/>
        </p:nvPicPr>
        <p:blipFill rotWithShape="1">
          <a:blip r:embed="rId2"/>
          <a:srcRect t="692" r="-2" b="3915"/>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6145ABC5-A575-8942-2CFF-8CA6439A53D0}"/>
              </a:ext>
            </a:extLst>
          </p:cNvPr>
          <p:cNvSpPr>
            <a:spLocks noGrp="1"/>
          </p:cNvSpPr>
          <p:nvPr>
            <p:ph type="ctrTitle"/>
          </p:nvPr>
        </p:nvSpPr>
        <p:spPr>
          <a:xfrm>
            <a:off x="81813" y="1297858"/>
            <a:ext cx="3447968" cy="3008670"/>
          </a:xfrm>
        </p:spPr>
        <p:txBody>
          <a:bodyPr>
            <a:normAutofit/>
          </a:bodyPr>
          <a:lstStyle/>
          <a:p>
            <a:pPr marL="0" marR="0">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Reflecting the Images of Our Sovereign God</a:t>
            </a: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endParaRPr lang="en-US" sz="3600" dirty="0">
              <a:solidFill>
                <a:schemeClr val="tx1">
                  <a:lumMod val="85000"/>
                  <a:lumOff val="15000"/>
                </a:schemeClr>
              </a:solidFill>
            </a:endParaRPr>
          </a:p>
        </p:txBody>
      </p:sp>
    </p:spTree>
    <p:extLst>
      <p:ext uri="{BB962C8B-B14F-4D97-AF65-F5344CB8AC3E}">
        <p14:creationId xmlns:p14="http://schemas.microsoft.com/office/powerpoint/2010/main" val="383657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3FF9FE-6C7F-3F0C-50C4-E7321F8A91BA}"/>
              </a:ext>
            </a:extLst>
          </p:cNvPr>
          <p:cNvSpPr txBox="1"/>
          <p:nvPr/>
        </p:nvSpPr>
        <p:spPr>
          <a:xfrm>
            <a:off x="189436" y="2341417"/>
            <a:ext cx="3636819" cy="2175164"/>
          </a:xfrm>
          <a:prstGeom prst="rect">
            <a:avLst/>
          </a:prstGeom>
        </p:spPr>
        <p:txBody>
          <a:bodyPr vert="horz" lIns="91440" tIns="45720" rIns="91440" bIns="45720" rtlCol="0" anchor="t">
            <a:normAutofit fontScale="92500"/>
          </a:bodyPr>
          <a:lstStyle/>
          <a:p>
            <a:pPr marL="0" marR="0" indent="-228600">
              <a:lnSpc>
                <a:spcPct val="90000"/>
              </a:lnSpc>
              <a:spcBef>
                <a:spcPts val="0"/>
              </a:spcBef>
              <a:spcAft>
                <a:spcPts val="800"/>
              </a:spcAft>
              <a:buFont typeface="Arial" panose="020B0604020202020204" pitchFamily="34" charset="0"/>
              <a:buChar char="•"/>
            </a:pPr>
            <a:r>
              <a:rPr lang="en-US" sz="2400" b="1" dirty="0">
                <a:effectLst/>
              </a:rPr>
              <a:t>Questions:</a:t>
            </a:r>
          </a:p>
          <a:p>
            <a:pPr marL="342900" marR="0" lvl="0" indent="-228600">
              <a:lnSpc>
                <a:spcPct val="90000"/>
              </a:lnSpc>
              <a:spcBef>
                <a:spcPts val="0"/>
              </a:spcBef>
              <a:spcAft>
                <a:spcPts val="0"/>
              </a:spcAft>
              <a:buFont typeface="Arial" panose="020B0604020202020204" pitchFamily="34" charset="0"/>
              <a:buChar char="•"/>
            </a:pPr>
            <a:r>
              <a:rPr lang="en-US" sz="2400" dirty="0">
                <a:effectLst/>
              </a:rPr>
              <a:t>What does it feel like to be a member of God’s family?</a:t>
            </a:r>
          </a:p>
          <a:p>
            <a:pPr marL="342900" marR="0" lvl="0" indent="-228600">
              <a:lnSpc>
                <a:spcPct val="90000"/>
              </a:lnSpc>
              <a:spcBef>
                <a:spcPts val="0"/>
              </a:spcBef>
              <a:spcAft>
                <a:spcPts val="800"/>
              </a:spcAft>
              <a:buFont typeface="Arial" panose="020B0604020202020204" pitchFamily="34" charset="0"/>
              <a:buChar char="•"/>
            </a:pPr>
            <a:r>
              <a:rPr lang="en-US" sz="2400" dirty="0">
                <a:effectLst/>
              </a:rPr>
              <a:t>What characteristics shape the family of God?</a:t>
            </a:r>
          </a:p>
        </p:txBody>
      </p:sp>
      <p:pic>
        <p:nvPicPr>
          <p:cNvPr id="6" name="Picture 5">
            <a:extLst>
              <a:ext uri="{FF2B5EF4-FFF2-40B4-BE49-F238E27FC236}">
                <a16:creationId xmlns:a16="http://schemas.microsoft.com/office/drawing/2014/main" id="{6E1F1BF8-077A-8D6F-393C-447732D9BE08}"/>
              </a:ext>
            </a:extLst>
          </p:cNvPr>
          <p:cNvPicPr>
            <a:picLocks noChangeAspect="1"/>
          </p:cNvPicPr>
          <p:nvPr/>
        </p:nvPicPr>
        <p:blipFill>
          <a:blip r:embed="rId2"/>
          <a:stretch>
            <a:fillRect/>
          </a:stretch>
        </p:blipFill>
        <p:spPr>
          <a:xfrm>
            <a:off x="4059936" y="762438"/>
            <a:ext cx="7498080" cy="5333123"/>
          </a:xfrm>
          <a:prstGeom prst="rect">
            <a:avLst/>
          </a:prstGeom>
        </p:spPr>
      </p:pic>
    </p:spTree>
    <p:extLst>
      <p:ext uri="{BB962C8B-B14F-4D97-AF65-F5344CB8AC3E}">
        <p14:creationId xmlns:p14="http://schemas.microsoft.com/office/powerpoint/2010/main" val="58182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6B248-4812-176E-97D7-F88031A6FAFC}"/>
              </a:ext>
            </a:extLst>
          </p:cNvPr>
          <p:cNvSpPr>
            <a:spLocks noGrp="1"/>
          </p:cNvSpPr>
          <p:nvPr>
            <p:ph sz="half" idx="1"/>
          </p:nvPr>
        </p:nvSpPr>
        <p:spPr>
          <a:xfrm>
            <a:off x="495300" y="496887"/>
            <a:ext cx="5181600" cy="5775326"/>
          </a:xfrm>
        </p:spPr>
        <p:txBody>
          <a:bodyPr>
            <a:noAutofit/>
          </a:bodyPr>
          <a:lstStyle/>
          <a:p>
            <a:pPr marL="114300" marR="0" lvl="0" indent="0">
              <a:lnSpc>
                <a:spcPct val="90000"/>
              </a:lnSpc>
              <a:spcBef>
                <a:spcPts val="0"/>
              </a:spcBef>
              <a:spcAft>
                <a:spcPts val="0"/>
              </a:spcAft>
              <a:buNone/>
            </a:pPr>
            <a:r>
              <a:rPr lang="en-US" sz="3200" u="sng" dirty="0">
                <a:effectLst/>
                <a:latin typeface="Times New Roman" panose="02020603050405020304" pitchFamily="18" charset="0"/>
                <a:cs typeface="Times New Roman" panose="02020603050405020304" pitchFamily="18" charset="0"/>
              </a:rPr>
              <a:t>Exodus 6:2-4</a:t>
            </a:r>
          </a:p>
          <a:p>
            <a:pPr marL="114300" marR="0" lvl="0" indent="0">
              <a:lnSpc>
                <a:spcPct val="90000"/>
              </a:lnSpc>
              <a:spcBef>
                <a:spcPts val="0"/>
              </a:spcBef>
              <a:spcAft>
                <a:spcPts val="0"/>
              </a:spcAft>
              <a:buNone/>
            </a:pPr>
            <a:endParaRPr lang="en-US" sz="32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114300" marR="0" lvl="0" indent="0">
              <a:lnSpc>
                <a:spcPct val="90000"/>
              </a:lnSpc>
              <a:spcBef>
                <a:spcPts val="0"/>
              </a:spcBef>
              <a:spcAft>
                <a:spcPts val="0"/>
              </a:spcAft>
              <a:buNone/>
            </a:pPr>
            <a:r>
              <a:rPr lang="en-US" sz="32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2 </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God also said to Moses: “I am the </a:t>
            </a:r>
            <a:r>
              <a:rPr lang="en-US" sz="3200" b="0" i="0" cap="small" dirty="0">
                <a:solidFill>
                  <a:srgbClr val="000000"/>
                </a:solidFill>
                <a:effectLst/>
                <a:highlight>
                  <a:srgbClr val="FFFFFF"/>
                </a:highlight>
                <a:latin typeface="Times New Roman" panose="02020603050405020304" pitchFamily="18" charset="0"/>
                <a:cs typeface="Times New Roman" panose="02020603050405020304" pitchFamily="18" charset="0"/>
              </a:rPr>
              <a:t>Lord</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en-US" sz="32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3 </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I appeared to Abraham, Isaac, and Jacob as God Almighty,</a:t>
            </a:r>
            <a:r>
              <a:rPr lang="en-US" sz="3200" b="0"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a:t>
            </a:r>
            <a:r>
              <a:rPr lang="en-US" sz="3200" b="0" i="0" baseline="30000" dirty="0">
                <a:solidFill>
                  <a:srgbClr val="4A4A4A"/>
                </a:solidFill>
                <a:effectLst/>
                <a:highlight>
                  <a:srgbClr val="FFFFFF"/>
                </a:highlight>
                <a:latin typeface="Times New Roman" panose="02020603050405020304" pitchFamily="18" charset="0"/>
                <a:cs typeface="Times New Roman" panose="02020603050405020304" pitchFamily="18" charset="0"/>
                <a:hlinkClick r:id="rId2" tooltip="See footnote a"/>
              </a:rPr>
              <a:t>a</a:t>
            </a:r>
            <a:r>
              <a:rPr lang="en-US" sz="3200" b="0"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 but I didn’t reveal myself to them by my name ‘The </a:t>
            </a:r>
            <a:r>
              <a:rPr lang="en-US" sz="3200" b="0" i="0" cap="small" dirty="0">
                <a:solidFill>
                  <a:srgbClr val="000000"/>
                </a:solidFill>
                <a:effectLst/>
                <a:highlight>
                  <a:srgbClr val="FFFFFF"/>
                </a:highlight>
                <a:latin typeface="Times New Roman" panose="02020603050405020304" pitchFamily="18" charset="0"/>
                <a:cs typeface="Times New Roman" panose="02020603050405020304" pitchFamily="18" charset="0"/>
              </a:rPr>
              <a:t>Lord</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en-US" sz="32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4 </a:t>
            </a:r>
            <a:r>
              <a:rPr lang="en-US" sz="3200" b="0" i="0" dirty="0">
                <a:solidFill>
                  <a:srgbClr val="000000"/>
                </a:solidFill>
                <a:effectLst/>
                <a:highlight>
                  <a:srgbClr val="FFFFFF"/>
                </a:highlight>
                <a:latin typeface="Times New Roman" panose="02020603050405020304" pitchFamily="18" charset="0"/>
                <a:cs typeface="Times New Roman" panose="02020603050405020304" pitchFamily="18" charset="0"/>
              </a:rPr>
              <a:t>I also set up my covenant with them to give them the land of Canaan where they lived as immigrants.</a:t>
            </a:r>
            <a:endParaRPr lang="en-US" sz="3200" dirty="0">
              <a:effectLst/>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7CA97F2-F86E-36DF-3192-94B9871FC9F7}"/>
              </a:ext>
            </a:extLst>
          </p:cNvPr>
          <p:cNvSpPr>
            <a:spLocks noGrp="1"/>
          </p:cNvSpPr>
          <p:nvPr>
            <p:ph sz="half" idx="2"/>
          </p:nvPr>
        </p:nvSpPr>
        <p:spPr>
          <a:xfrm>
            <a:off x="6096000" y="382588"/>
            <a:ext cx="5756564" cy="6475412"/>
          </a:xfrm>
        </p:spPr>
        <p:txBody>
          <a:bodyPr>
            <a:normAutofit fontScale="85000" lnSpcReduction="20000"/>
          </a:bodyPr>
          <a:lstStyle/>
          <a:p>
            <a:pPr marL="0" indent="0">
              <a:buNone/>
            </a:pPr>
            <a:r>
              <a:rPr lang="en-US" sz="3100" u="sng" dirty="0">
                <a:effectLst/>
                <a:latin typeface="Times New Roman" panose="02020603050405020304" pitchFamily="18" charset="0"/>
                <a:cs typeface="Times New Roman" panose="02020603050405020304" pitchFamily="18" charset="0"/>
              </a:rPr>
              <a:t>Colossians 1:9-13</a:t>
            </a:r>
          </a:p>
          <a:p>
            <a:pPr marL="0" indent="0">
              <a:buNone/>
            </a:pPr>
            <a:r>
              <a:rPr lang="en-US" sz="3100" b="1" i="0" baseline="30000" dirty="0">
                <a:solidFill>
                  <a:srgbClr val="000000"/>
                </a:solidFill>
                <a:effectLst/>
                <a:highlight>
                  <a:srgbClr val="FFFFFF"/>
                </a:highlight>
                <a:latin typeface="system-ui"/>
              </a:rPr>
              <a:t>9 </a:t>
            </a:r>
            <a:r>
              <a:rPr lang="en-US" sz="3100" b="0" i="0" dirty="0">
                <a:solidFill>
                  <a:srgbClr val="000000"/>
                </a:solidFill>
                <a:effectLst/>
                <a:highlight>
                  <a:srgbClr val="FFFFFF"/>
                </a:highlight>
                <a:latin typeface="Times New Roman" panose="02020603050405020304" pitchFamily="18" charset="0"/>
                <a:cs typeface="Times New Roman" panose="02020603050405020304" pitchFamily="18" charset="0"/>
              </a:rPr>
              <a:t>Because of this, since the day we heard about you, we haven’t stopped praying for you and asking for you to be filled with the knowledge of God’s will, with all wisdom and spiritual understanding. </a:t>
            </a:r>
            <a:r>
              <a:rPr lang="en-US" sz="31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10 </a:t>
            </a:r>
            <a:r>
              <a:rPr lang="en-US" sz="3100" b="0" i="0" dirty="0">
                <a:solidFill>
                  <a:srgbClr val="000000"/>
                </a:solidFill>
                <a:effectLst/>
                <a:highlight>
                  <a:srgbClr val="FFFFFF"/>
                </a:highlight>
                <a:latin typeface="Times New Roman" panose="02020603050405020304" pitchFamily="18" charset="0"/>
                <a:cs typeface="Times New Roman" panose="02020603050405020304" pitchFamily="18" charset="0"/>
              </a:rPr>
              <a:t>We’re praying this so that you can live lives that are worthy of the Lord and pleasing to him in every way: by producing fruit in every good work and growing in the knowledge of God; </a:t>
            </a:r>
            <a:r>
              <a:rPr lang="en-US" sz="31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11 </a:t>
            </a:r>
            <a:r>
              <a:rPr lang="en-US" sz="3100" b="0" i="0" dirty="0">
                <a:solidFill>
                  <a:srgbClr val="000000"/>
                </a:solidFill>
                <a:effectLst/>
                <a:highlight>
                  <a:srgbClr val="FFFFFF"/>
                </a:highlight>
                <a:latin typeface="Times New Roman" panose="02020603050405020304" pitchFamily="18" charset="0"/>
                <a:cs typeface="Times New Roman" panose="02020603050405020304" pitchFamily="18" charset="0"/>
              </a:rPr>
              <a:t>by being strengthened through his glorious might so that you endure everything and have patience; </a:t>
            </a:r>
            <a:r>
              <a:rPr lang="en-US" sz="31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12 </a:t>
            </a:r>
            <a:r>
              <a:rPr lang="en-US" sz="3100" b="0" i="0" dirty="0">
                <a:solidFill>
                  <a:srgbClr val="000000"/>
                </a:solidFill>
                <a:effectLst/>
                <a:highlight>
                  <a:srgbClr val="FFFFFF"/>
                </a:highlight>
                <a:latin typeface="Times New Roman" panose="02020603050405020304" pitchFamily="18" charset="0"/>
                <a:cs typeface="Times New Roman" panose="02020603050405020304" pitchFamily="18" charset="0"/>
              </a:rPr>
              <a:t>and by giving thanks with joy to the Father. He made it so you could take part in the inheritance, in light granted to God’s holy people. </a:t>
            </a:r>
            <a:r>
              <a:rPr lang="en-US" sz="3100" b="1" i="0" baseline="30000" dirty="0">
                <a:solidFill>
                  <a:srgbClr val="000000"/>
                </a:solidFill>
                <a:effectLst/>
                <a:highlight>
                  <a:srgbClr val="FFFFFF"/>
                </a:highlight>
                <a:latin typeface="Times New Roman" panose="02020603050405020304" pitchFamily="18" charset="0"/>
                <a:cs typeface="Times New Roman" panose="02020603050405020304" pitchFamily="18" charset="0"/>
              </a:rPr>
              <a:t>13 </a:t>
            </a:r>
            <a:r>
              <a:rPr lang="en-US" sz="3100" b="0" i="0" dirty="0">
                <a:solidFill>
                  <a:srgbClr val="000000"/>
                </a:solidFill>
                <a:effectLst/>
                <a:highlight>
                  <a:srgbClr val="FFFFFF"/>
                </a:highlight>
                <a:latin typeface="Times New Roman" panose="02020603050405020304" pitchFamily="18" charset="0"/>
                <a:cs typeface="Times New Roman" panose="02020603050405020304" pitchFamily="18" charset="0"/>
              </a:rPr>
              <a:t>He rescued us from the control of darkness and transferred us into the kingdom of the Son he loves.</a:t>
            </a:r>
            <a:endParaRPr lang="en-US" sz="310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478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885E4-B13A-4609-0ABC-1EFC38B2F693}"/>
              </a:ext>
            </a:extLst>
          </p:cNvPr>
          <p:cNvSpPr txBox="1"/>
          <p:nvPr/>
        </p:nvSpPr>
        <p:spPr>
          <a:xfrm>
            <a:off x="668594" y="472205"/>
            <a:ext cx="10658167" cy="5823133"/>
          </a:xfrm>
          <a:prstGeom prst="rect">
            <a:avLst/>
          </a:prstGeom>
          <a:noFill/>
        </p:spPr>
        <p:txBody>
          <a:bodyPr wrap="square">
            <a:spAutoFit/>
          </a:bodyPr>
          <a:lstStyle/>
          <a:p>
            <a:pPr marL="0" marR="0">
              <a:lnSpc>
                <a:spcPct val="115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God is relational with us and invites us into new relationships with others. The nature of God is complex, and his greatest desire is to draw us to wholeness and communal living.</a:t>
            </a:r>
          </a:p>
          <a:p>
            <a:pPr marL="0" marR="0">
              <a:lnSpc>
                <a:spcPct val="115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As we move into this second presentation, let us move into engagement with one another, reframing our position as experienced members in the community.</a:t>
            </a:r>
          </a:p>
        </p:txBody>
      </p:sp>
    </p:spTree>
    <p:extLst>
      <p:ext uri="{BB962C8B-B14F-4D97-AF65-F5344CB8AC3E}">
        <p14:creationId xmlns:p14="http://schemas.microsoft.com/office/powerpoint/2010/main" val="133667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993859" y="2482372"/>
            <a:ext cx="4816256" cy="1292662"/>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Welcome Home</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59" y="4085502"/>
            <a:ext cx="4439192" cy="1920526"/>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Martha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Efird</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Study Leader</a:t>
            </a:r>
          </a:p>
          <a:p>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ichelene</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Matthews </a:t>
            </a:r>
          </a:p>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Sylvia </a:t>
            </a:r>
            <a:r>
              <a:rPr lang="en-US" sz="2400" b="1" dirty="0">
                <a:solidFill>
                  <a:srgbClr val="242424"/>
                </a:solidFill>
                <a:effectLst/>
                <a:highlight>
                  <a:srgbClr val="FFFFFF"/>
                </a:highlight>
                <a:latin typeface="Times New Roman" panose="02020603050405020304" pitchFamily="18" charset="0"/>
                <a:cs typeface="Times New Roman" panose="02020603050405020304" pitchFamily="18" charset="0"/>
              </a:rPr>
              <a:t>M. </a:t>
            </a:r>
            <a:r>
              <a:rPr lang="en-US" sz="2400" b="1" dirty="0" err="1">
                <a:solidFill>
                  <a:srgbClr val="242424"/>
                </a:solidFill>
                <a:effectLst/>
                <a:highlight>
                  <a:srgbClr val="FFFFFF"/>
                </a:highlight>
                <a:latin typeface="Times New Roman" panose="02020603050405020304" pitchFamily="18" charset="0"/>
                <a:cs typeface="Times New Roman" panose="02020603050405020304" pitchFamily="18" charset="0"/>
              </a:rPr>
              <a:t>Sekle-Dueh</a:t>
            </a:r>
            <a:r>
              <a:rPr lang="en-US" sz="2400" b="1" dirty="0">
                <a:solidFill>
                  <a:srgbClr val="242424"/>
                </a:solidFill>
                <a:effectLst/>
                <a:highlight>
                  <a:srgbClr val="FFFFFF"/>
                </a:highlight>
                <a:latin typeface="Times New Roman" panose="02020603050405020304" pitchFamily="18" charset="0"/>
                <a:cs typeface="Times New Roman" panose="02020603050405020304" pitchFamily="18" charset="0"/>
              </a:rPr>
              <a:t> </a:t>
            </a:r>
          </a:p>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Nancy Litton </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Mission Study, 2024</a:t>
            </a:r>
            <a:endParaRPr lang="en-US" sz="2400" dirty="0"/>
          </a:p>
        </p:txBody>
      </p:sp>
    </p:spTree>
    <p:extLst>
      <p:ext uri="{BB962C8B-B14F-4D97-AF65-F5344CB8AC3E}">
        <p14:creationId xmlns:p14="http://schemas.microsoft.com/office/powerpoint/2010/main" val="399635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99BC0C-FCAE-4F5D-78B6-32928502AB06}"/>
              </a:ext>
            </a:extLst>
          </p:cNvPr>
          <p:cNvSpPr txBox="1"/>
          <p:nvPr/>
        </p:nvSpPr>
        <p:spPr>
          <a:xfrm>
            <a:off x="727587" y="314862"/>
            <a:ext cx="10874478" cy="49609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Activity I:</a:t>
            </a: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Work through the simple chart on p.20</a:t>
            </a:r>
          </a:p>
        </p:txBody>
      </p:sp>
      <p:graphicFrame>
        <p:nvGraphicFramePr>
          <p:cNvPr id="6" name="Table 5">
            <a:extLst>
              <a:ext uri="{FF2B5EF4-FFF2-40B4-BE49-F238E27FC236}">
                <a16:creationId xmlns:a16="http://schemas.microsoft.com/office/drawing/2014/main" id="{22A4B393-3328-F844-1353-9B730CB1E11E}"/>
              </a:ext>
            </a:extLst>
          </p:cNvPr>
          <p:cNvGraphicFramePr>
            <a:graphicFrameLocks noGrp="1"/>
          </p:cNvGraphicFramePr>
          <p:nvPr/>
        </p:nvGraphicFramePr>
        <p:xfrm>
          <a:off x="914399" y="993618"/>
          <a:ext cx="10225550" cy="3964750"/>
        </p:xfrm>
        <a:graphic>
          <a:graphicData uri="http://schemas.openxmlformats.org/drawingml/2006/table">
            <a:tbl>
              <a:tblPr firstRow="1" firstCol="1" bandRow="1"/>
              <a:tblGrid>
                <a:gridCol w="5112775">
                  <a:extLst>
                    <a:ext uri="{9D8B030D-6E8A-4147-A177-3AD203B41FA5}">
                      <a16:colId xmlns:a16="http://schemas.microsoft.com/office/drawing/2014/main" val="4125124198"/>
                    </a:ext>
                  </a:extLst>
                </a:gridCol>
                <a:gridCol w="5112775">
                  <a:extLst>
                    <a:ext uri="{9D8B030D-6E8A-4147-A177-3AD203B41FA5}">
                      <a16:colId xmlns:a16="http://schemas.microsoft.com/office/drawing/2014/main" val="584102819"/>
                    </a:ext>
                  </a:extLst>
                </a:gridCol>
              </a:tblGrid>
              <a:tr h="677566">
                <a:tc>
                  <a:txBody>
                    <a:bodyPr/>
                    <a:lstStyle/>
                    <a:p>
                      <a:pPr marL="0" marR="0" algn="ctr">
                        <a:lnSpc>
                          <a:spcPct val="115000"/>
                        </a:lnSpc>
                        <a:spcBef>
                          <a:spcPts val="0"/>
                        </a:spcBef>
                        <a:spcAft>
                          <a:spcPts val="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Ways we typically Engage with Children/Others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Connections we want to form Today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056039"/>
                  </a:ext>
                </a:extLst>
              </a:tr>
              <a:tr h="2596576">
                <a:tc>
                  <a:txBody>
                    <a:bodyPr/>
                    <a:lstStyle/>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349020"/>
                  </a:ext>
                </a:extLst>
              </a:tr>
            </a:tbl>
          </a:graphicData>
        </a:graphic>
      </p:graphicFrame>
      <p:sp>
        <p:nvSpPr>
          <p:cNvPr id="7" name="TextBox 6">
            <a:extLst>
              <a:ext uri="{FF2B5EF4-FFF2-40B4-BE49-F238E27FC236}">
                <a16:creationId xmlns:a16="http://schemas.microsoft.com/office/drawing/2014/main" id="{C8CAEB82-E98F-9B2D-C0D6-6F0EB3CE80C2}"/>
              </a:ext>
            </a:extLst>
          </p:cNvPr>
          <p:cNvSpPr txBox="1"/>
          <p:nvPr/>
        </p:nvSpPr>
        <p:spPr>
          <a:xfrm>
            <a:off x="1179871" y="5141027"/>
            <a:ext cx="969460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Koinonia - "Who is my community / partnership in the kin-dom?"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(pass your stoles around the table and have each other sign their first name).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1 Peter 2:9-10 - “What is my relationship with God?“ (write on stole)</a:t>
            </a:r>
          </a:p>
        </p:txBody>
      </p:sp>
    </p:spTree>
    <p:extLst>
      <p:ext uri="{BB962C8B-B14F-4D97-AF65-F5344CB8AC3E}">
        <p14:creationId xmlns:p14="http://schemas.microsoft.com/office/powerpoint/2010/main" val="319833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4DEA76-4EBB-B3E7-2E9B-B946A6D0E01B}"/>
              </a:ext>
            </a:extLst>
          </p:cNvPr>
          <p:cNvSpPr>
            <a:spLocks noGrp="1"/>
          </p:cNvSpPr>
          <p:nvPr>
            <p:ph type="body" idx="1"/>
          </p:nvPr>
        </p:nvSpPr>
        <p:spPr>
          <a:xfrm>
            <a:off x="914399" y="270933"/>
            <a:ext cx="10058399" cy="6533583"/>
          </a:xfrm>
        </p:spPr>
        <p:txBody>
          <a:bodyPr/>
          <a:lstStyle/>
          <a:p>
            <a:r>
              <a:rPr lang="en-US" b="1" i="0" u="sng" dirty="0">
                <a:solidFill>
                  <a:srgbClr val="000000"/>
                </a:solidFill>
                <a:effectLst/>
                <a:highlight>
                  <a:srgbClr val="FFFFFF"/>
                </a:highlight>
                <a:latin typeface="system-ui"/>
              </a:rPr>
              <a:t>1 Peter 2:9-10 </a:t>
            </a:r>
          </a:p>
          <a:p>
            <a:endParaRPr lang="en-US" b="1" i="0" baseline="30000" dirty="0">
              <a:solidFill>
                <a:srgbClr val="000000"/>
              </a:solidFill>
              <a:effectLst/>
              <a:highlight>
                <a:srgbClr val="FFFFFF"/>
              </a:highlight>
              <a:latin typeface="system-ui"/>
            </a:endParaRPr>
          </a:p>
          <a:p>
            <a:r>
              <a:rPr lang="en-US" b="1" i="0" baseline="30000" dirty="0">
                <a:solidFill>
                  <a:srgbClr val="000000"/>
                </a:solidFill>
                <a:effectLst/>
                <a:highlight>
                  <a:srgbClr val="FFFFFF"/>
                </a:highlight>
                <a:latin typeface="system-ui"/>
              </a:rPr>
              <a:t>9 </a:t>
            </a:r>
            <a:r>
              <a:rPr lang="en-US" b="0" i="0" dirty="0">
                <a:solidFill>
                  <a:srgbClr val="000000"/>
                </a:solidFill>
                <a:effectLst/>
                <a:highlight>
                  <a:srgbClr val="FFFFFF"/>
                </a:highlight>
                <a:latin typeface="system-ui"/>
              </a:rPr>
              <a:t>But you are a chosen race, a royal priesthood, a holy nation, a people who are God’s own possession. You have become this people so that you may speak of the wonderful acts of the one who called you out of darkness into his amazing light. </a:t>
            </a:r>
            <a:r>
              <a:rPr lang="en-US" b="1" i="0" baseline="30000" dirty="0">
                <a:solidFill>
                  <a:srgbClr val="000000"/>
                </a:solidFill>
                <a:effectLst/>
                <a:highlight>
                  <a:srgbClr val="FFFFFF"/>
                </a:highlight>
                <a:latin typeface="system-ui"/>
              </a:rPr>
              <a:t>10 </a:t>
            </a:r>
            <a:r>
              <a:rPr lang="en-US" b="0" i="0" dirty="0">
                <a:solidFill>
                  <a:srgbClr val="000000"/>
                </a:solidFill>
                <a:effectLst/>
                <a:highlight>
                  <a:srgbClr val="FFFFFF"/>
                </a:highlight>
                <a:latin typeface="system-ui"/>
              </a:rPr>
              <a:t>Once you weren’t a people, but now you are God’s people. Once you hadn’t received mercy, but now you have received mercy.</a:t>
            </a:r>
            <a:endParaRPr lang="en-US" dirty="0"/>
          </a:p>
        </p:txBody>
      </p:sp>
    </p:spTree>
    <p:extLst>
      <p:ext uri="{BB962C8B-B14F-4D97-AF65-F5344CB8AC3E}">
        <p14:creationId xmlns:p14="http://schemas.microsoft.com/office/powerpoint/2010/main" val="130105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D'S ATTRIBUTES – Ernest Lee Contendin">
            <a:extLst>
              <a:ext uri="{FF2B5EF4-FFF2-40B4-BE49-F238E27FC236}">
                <a16:creationId xmlns:a16="http://schemas.microsoft.com/office/drawing/2014/main" id="{05AD7454-A2F6-53A4-DDC5-A4E56472954E}"/>
              </a:ext>
            </a:extLst>
          </p:cNvPr>
          <p:cNvPicPr>
            <a:picLocks noChangeAspect="1"/>
          </p:cNvPicPr>
          <p:nvPr/>
        </p:nvPicPr>
        <p:blipFill rotWithShape="1">
          <a:blip r:embed="rId3">
            <a:extLst>
              <a:ext uri="{28A0092B-C50C-407E-A947-70E740481C1C}">
                <a14:useLocalDpi xmlns:a14="http://schemas.microsoft.com/office/drawing/2010/main" val="0"/>
              </a:ext>
            </a:extLst>
          </a:blip>
          <a:srcRect t="3285" r="2" b="3844"/>
          <a:stretch/>
        </p:blipFill>
        <p:spPr bwMode="auto">
          <a:xfrm>
            <a:off x="2735553" y="575187"/>
            <a:ext cx="6720894" cy="5968181"/>
          </a:xfrm>
          <a:prstGeom prst="rect">
            <a:avLst/>
          </a:prstGeom>
          <a:noFill/>
        </p:spPr>
      </p:pic>
    </p:spTree>
    <p:extLst>
      <p:ext uri="{BB962C8B-B14F-4D97-AF65-F5344CB8AC3E}">
        <p14:creationId xmlns:p14="http://schemas.microsoft.com/office/powerpoint/2010/main" val="221158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D33C-4A72-D259-1604-D39A0F2E71C0}"/>
              </a:ext>
            </a:extLst>
          </p:cNvPr>
          <p:cNvSpPr>
            <a:spLocks noGrp="1"/>
          </p:cNvSpPr>
          <p:nvPr>
            <p:ph type="title"/>
          </p:nvPr>
        </p:nvSpPr>
        <p:spPr>
          <a:xfrm>
            <a:off x="914400" y="685800"/>
            <a:ext cx="10058400" cy="1296381"/>
          </a:xfrm>
        </p:spPr>
        <p:txBody>
          <a:bodyPr/>
          <a:lstStyle/>
          <a:p>
            <a:r>
              <a:rPr lang="en-US" b="1" i="0" dirty="0">
                <a:solidFill>
                  <a:srgbClr val="000000"/>
                </a:solidFill>
                <a:effectLst/>
                <a:highlight>
                  <a:srgbClr val="FFFFFF"/>
                </a:highlight>
                <a:latin typeface="system-ui"/>
              </a:rPr>
              <a:t> Psalm Of David 103</a:t>
            </a:r>
            <a:br>
              <a:rPr lang="en-US" b="1" i="0" dirty="0">
                <a:solidFill>
                  <a:srgbClr val="000000"/>
                </a:solidFill>
                <a:effectLst/>
                <a:highlight>
                  <a:srgbClr val="FFFFFF"/>
                </a:highlight>
                <a:latin typeface="system-ui"/>
              </a:rPr>
            </a:br>
            <a:endParaRPr lang="en-US" dirty="0"/>
          </a:p>
        </p:txBody>
      </p:sp>
      <p:sp>
        <p:nvSpPr>
          <p:cNvPr id="3" name="Content Placeholder 2">
            <a:extLst>
              <a:ext uri="{FF2B5EF4-FFF2-40B4-BE49-F238E27FC236}">
                <a16:creationId xmlns:a16="http://schemas.microsoft.com/office/drawing/2014/main" id="{19F3A635-57B0-B00F-F964-601EF1E8E46C}"/>
              </a:ext>
            </a:extLst>
          </p:cNvPr>
          <p:cNvSpPr>
            <a:spLocks noGrp="1"/>
          </p:cNvSpPr>
          <p:nvPr>
            <p:ph sz="half" idx="1"/>
          </p:nvPr>
        </p:nvSpPr>
        <p:spPr/>
        <p:txBody>
          <a:bodyPr>
            <a:normAutofit fontScale="85000" lnSpcReduction="10000"/>
          </a:bodyPr>
          <a:lstStyle/>
          <a:p>
            <a:r>
              <a:rPr lang="en-US" b="0" i="0" dirty="0">
                <a:solidFill>
                  <a:srgbClr val="000000"/>
                </a:solidFill>
                <a:effectLst/>
                <a:highlight>
                  <a:srgbClr val="FFFFFF"/>
                </a:highlight>
                <a:latin typeface="system-ui"/>
              </a:rPr>
              <a:t>Let my whole being</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2" tooltip="See footnote a"/>
              </a:rPr>
              <a:t>a</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 bless the </a:t>
            </a:r>
            <a:r>
              <a:rPr lang="en-US" b="0" i="0" cap="small" dirty="0">
                <a:solidFill>
                  <a:srgbClr val="000000"/>
                </a:solidFill>
                <a:effectLst/>
                <a:highlight>
                  <a:srgbClr val="FFFFFF"/>
                </a:highlight>
                <a:latin typeface="system-ui"/>
              </a:rPr>
              <a:t>Lord</a:t>
            </a:r>
            <a:r>
              <a:rPr lang="en-US" b="0" i="0" dirty="0">
                <a:solidFill>
                  <a:srgbClr val="000000"/>
                </a:solidFill>
                <a:effectLst/>
                <a:highlight>
                  <a:srgbClr val="FFFFFF"/>
                </a:highlight>
                <a:latin typeface="system-ui"/>
              </a:rPr>
              <a:t>!</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Let everything inside me bless his holy name!</a:t>
            </a:r>
            <a:br>
              <a:rPr lang="en-US" b="0" i="0" dirty="0">
                <a:solidFill>
                  <a:srgbClr val="000000"/>
                </a:solidFill>
                <a:effectLst/>
                <a:highlight>
                  <a:srgbClr val="FFFFFF"/>
                </a:highlight>
                <a:latin typeface="system-ui"/>
              </a:rPr>
            </a:br>
            <a:r>
              <a:rPr lang="en-US" b="1" i="0" baseline="30000" dirty="0">
                <a:solidFill>
                  <a:srgbClr val="000000"/>
                </a:solidFill>
                <a:effectLst/>
                <a:highlight>
                  <a:srgbClr val="FFFFFF"/>
                </a:highlight>
                <a:latin typeface="system-ui"/>
              </a:rPr>
              <a:t>2 </a:t>
            </a:r>
            <a:r>
              <a:rPr lang="en-US" b="0" i="0" dirty="0">
                <a:solidFill>
                  <a:srgbClr val="000000"/>
                </a:solidFill>
                <a:effectLst/>
                <a:highlight>
                  <a:srgbClr val="FFFFFF"/>
                </a:highlight>
                <a:latin typeface="system-ui"/>
              </a:rPr>
              <a:t>Let my whole being bless the </a:t>
            </a:r>
            <a:r>
              <a:rPr lang="en-US" b="0" i="0" cap="small" dirty="0">
                <a:solidFill>
                  <a:srgbClr val="000000"/>
                </a:solidFill>
                <a:effectLst/>
                <a:highlight>
                  <a:srgbClr val="FFFFFF"/>
                </a:highlight>
                <a:latin typeface="system-ui"/>
              </a:rPr>
              <a:t>Lord</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and never forget all his good deeds:</a:t>
            </a:r>
            <a:br>
              <a:rPr lang="en-US" b="0" i="0" dirty="0">
                <a:solidFill>
                  <a:srgbClr val="000000"/>
                </a:solidFill>
                <a:effectLst/>
                <a:highlight>
                  <a:srgbClr val="FFFFFF"/>
                </a:highlight>
                <a:latin typeface="system-ui"/>
              </a:rPr>
            </a:br>
            <a:r>
              <a:rPr lang="en-US" b="1" i="0" baseline="30000" dirty="0">
                <a:solidFill>
                  <a:srgbClr val="000000"/>
                </a:solidFill>
                <a:effectLst/>
                <a:highlight>
                  <a:srgbClr val="FFFFFF"/>
                </a:highlight>
                <a:latin typeface="system-ui"/>
              </a:rPr>
              <a:t>3 </a:t>
            </a: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how God forgives all your sins,</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heals all your sickness,</a:t>
            </a:r>
            <a:br>
              <a:rPr lang="en-US" b="0" i="0" dirty="0">
                <a:solidFill>
                  <a:srgbClr val="000000"/>
                </a:solidFill>
                <a:effectLst/>
                <a:highlight>
                  <a:srgbClr val="FFFFFF"/>
                </a:highlight>
                <a:latin typeface="system-ui"/>
              </a:rPr>
            </a:br>
            <a:r>
              <a:rPr lang="en-US" b="1" i="0" baseline="30000" dirty="0">
                <a:solidFill>
                  <a:srgbClr val="000000"/>
                </a:solidFill>
                <a:effectLst/>
                <a:highlight>
                  <a:srgbClr val="FFFFFF"/>
                </a:highlight>
                <a:latin typeface="system-ui"/>
              </a:rPr>
              <a:t>4 </a:t>
            </a: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saves your life from the pit,</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crowns you with faithful love and compassion,</a:t>
            </a:r>
            <a:br>
              <a:rPr lang="en-US" b="0" i="0" dirty="0">
                <a:solidFill>
                  <a:srgbClr val="000000"/>
                </a:solidFill>
                <a:effectLst/>
                <a:highlight>
                  <a:srgbClr val="FFFFFF"/>
                </a:highlight>
                <a:latin typeface="system-ui"/>
              </a:rPr>
            </a:br>
            <a:endParaRPr lang="en-US" dirty="0"/>
          </a:p>
        </p:txBody>
      </p:sp>
      <p:sp>
        <p:nvSpPr>
          <p:cNvPr id="4" name="Content Placeholder 3">
            <a:extLst>
              <a:ext uri="{FF2B5EF4-FFF2-40B4-BE49-F238E27FC236}">
                <a16:creationId xmlns:a16="http://schemas.microsoft.com/office/drawing/2014/main" id="{F7CB563A-1556-389B-BF2E-B8D5749B93D8}"/>
              </a:ext>
            </a:extLst>
          </p:cNvPr>
          <p:cNvSpPr>
            <a:spLocks noGrp="1"/>
          </p:cNvSpPr>
          <p:nvPr>
            <p:ph sz="half" idx="2"/>
          </p:nvPr>
        </p:nvSpPr>
        <p:spPr/>
        <p:txBody>
          <a:bodyPr>
            <a:normAutofit fontScale="85000" lnSpcReduction="10000"/>
          </a:bodyPr>
          <a:lstStyle/>
          <a:p>
            <a:pPr algn="l"/>
            <a:r>
              <a:rPr lang="en-US" b="1" i="0" baseline="30000" dirty="0">
                <a:solidFill>
                  <a:srgbClr val="000000"/>
                </a:solidFill>
                <a:effectLst/>
                <a:highlight>
                  <a:srgbClr val="FFFFFF"/>
                </a:highlight>
                <a:latin typeface="system-ui"/>
              </a:rPr>
              <a:t>5 </a:t>
            </a: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and satisfies you with plenty of good things</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        so that your youth is made fresh like an eagle’s.</a:t>
            </a:r>
          </a:p>
          <a:p>
            <a:pPr algn="l"/>
            <a:r>
              <a:rPr lang="en-US" b="1" i="0" baseline="30000" dirty="0">
                <a:solidFill>
                  <a:srgbClr val="000000"/>
                </a:solidFill>
                <a:effectLst/>
                <a:highlight>
                  <a:srgbClr val="FFFFFF"/>
                </a:highlight>
                <a:latin typeface="system-ui"/>
              </a:rPr>
              <a:t>6 </a:t>
            </a:r>
            <a:r>
              <a:rPr lang="en-US" b="0" i="0" dirty="0">
                <a:solidFill>
                  <a:srgbClr val="000000"/>
                </a:solidFill>
                <a:effectLst/>
                <a:highlight>
                  <a:srgbClr val="FFFFFF"/>
                </a:highlight>
                <a:latin typeface="system-ui"/>
              </a:rPr>
              <a:t>The </a:t>
            </a:r>
            <a:r>
              <a:rPr lang="en-US" b="0" i="0" cap="small" dirty="0">
                <a:solidFill>
                  <a:srgbClr val="000000"/>
                </a:solidFill>
                <a:effectLst/>
                <a:highlight>
                  <a:srgbClr val="FFFFFF"/>
                </a:highlight>
                <a:latin typeface="system-ui"/>
              </a:rPr>
              <a:t>Lord</a:t>
            </a:r>
            <a:r>
              <a:rPr lang="en-US" b="0" i="0" dirty="0">
                <a:solidFill>
                  <a:srgbClr val="000000"/>
                </a:solidFill>
                <a:effectLst/>
                <a:highlight>
                  <a:srgbClr val="FFFFFF"/>
                </a:highlight>
                <a:latin typeface="system-ui"/>
              </a:rPr>
              <a:t> works righteousness;</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does justice for all who are oppressed.</a:t>
            </a:r>
            <a:br>
              <a:rPr lang="en-US" b="0" i="0" dirty="0">
                <a:solidFill>
                  <a:srgbClr val="000000"/>
                </a:solidFill>
                <a:effectLst/>
                <a:highlight>
                  <a:srgbClr val="FFFFFF"/>
                </a:highlight>
                <a:latin typeface="system-ui"/>
              </a:rPr>
            </a:br>
            <a:r>
              <a:rPr lang="en-US" b="1" i="0" baseline="30000" dirty="0">
                <a:solidFill>
                  <a:srgbClr val="000000"/>
                </a:solidFill>
                <a:effectLst/>
                <a:highlight>
                  <a:srgbClr val="FFFFFF"/>
                </a:highlight>
                <a:latin typeface="system-ui"/>
              </a:rPr>
              <a:t>7 </a:t>
            </a:r>
            <a:r>
              <a:rPr lang="en-US" b="0" i="0" dirty="0">
                <a:solidFill>
                  <a:srgbClr val="000000"/>
                </a:solidFill>
                <a:effectLst/>
                <a:highlight>
                  <a:srgbClr val="FFFFFF"/>
                </a:highlight>
                <a:latin typeface="system-ui"/>
              </a:rPr>
              <a:t>God made his ways known to Moses;</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made his deeds known to the Israelites.</a:t>
            </a:r>
            <a:br>
              <a:rPr lang="en-US" b="0" i="0" dirty="0">
                <a:solidFill>
                  <a:srgbClr val="000000"/>
                </a:solidFill>
                <a:effectLst/>
                <a:highlight>
                  <a:srgbClr val="FFFFFF"/>
                </a:highlight>
                <a:latin typeface="system-ui"/>
              </a:rPr>
            </a:br>
            <a:r>
              <a:rPr lang="en-US" b="1" i="0" baseline="30000" dirty="0">
                <a:solidFill>
                  <a:srgbClr val="000000"/>
                </a:solidFill>
                <a:effectLst/>
                <a:highlight>
                  <a:srgbClr val="FFFFFF"/>
                </a:highlight>
                <a:latin typeface="system-ui"/>
              </a:rPr>
              <a:t>8 </a:t>
            </a:r>
            <a:r>
              <a:rPr lang="en-US" b="0" i="0" dirty="0">
                <a:solidFill>
                  <a:srgbClr val="000000"/>
                </a:solidFill>
                <a:effectLst/>
                <a:highlight>
                  <a:srgbClr val="FFFFFF"/>
                </a:highlight>
                <a:latin typeface="system-ui"/>
              </a:rPr>
              <a:t>The </a:t>
            </a:r>
            <a:r>
              <a:rPr lang="en-US" b="0" i="0" cap="small" dirty="0">
                <a:solidFill>
                  <a:srgbClr val="000000"/>
                </a:solidFill>
                <a:effectLst/>
                <a:highlight>
                  <a:srgbClr val="FFFFFF"/>
                </a:highlight>
                <a:latin typeface="system-ui"/>
              </a:rPr>
              <a:t>Lord</a:t>
            </a:r>
            <a:r>
              <a:rPr lang="en-US" b="0" i="0" dirty="0">
                <a:solidFill>
                  <a:srgbClr val="000000"/>
                </a:solidFill>
                <a:effectLst/>
                <a:highlight>
                  <a:srgbClr val="FFFFFF"/>
                </a:highlight>
                <a:latin typeface="system-ui"/>
              </a:rPr>
              <a:t> is compassionate and merciful,</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Courier New" panose="02070309020205020404" pitchFamily="49" charset="0"/>
              </a:rPr>
              <a:t>    </a:t>
            </a:r>
            <a:r>
              <a:rPr lang="en-US" b="0" i="0" dirty="0">
                <a:solidFill>
                  <a:srgbClr val="000000"/>
                </a:solidFill>
                <a:effectLst/>
                <a:highlight>
                  <a:srgbClr val="FFFFFF"/>
                </a:highlight>
                <a:latin typeface="system-ui"/>
              </a:rPr>
              <a:t>very patient, and full of faithful love.</a:t>
            </a:r>
          </a:p>
          <a:p>
            <a:endParaRPr lang="en-US" dirty="0"/>
          </a:p>
        </p:txBody>
      </p:sp>
    </p:spTree>
    <p:extLst>
      <p:ext uri="{BB962C8B-B14F-4D97-AF65-F5344CB8AC3E}">
        <p14:creationId xmlns:p14="http://schemas.microsoft.com/office/powerpoint/2010/main" val="44878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E3F4D5-6A87-D6E1-FBEA-A41CEA415CF8}"/>
              </a:ext>
            </a:extLst>
          </p:cNvPr>
          <p:cNvSpPr txBox="1"/>
          <p:nvPr/>
        </p:nvSpPr>
        <p:spPr>
          <a:xfrm>
            <a:off x="766916" y="436494"/>
            <a:ext cx="10726994" cy="6035307"/>
          </a:xfrm>
          <a:prstGeom prst="rect">
            <a:avLst/>
          </a:prstGeom>
          <a:noFill/>
        </p:spPr>
        <p:txBody>
          <a:bodyPr wrap="square">
            <a:spAutoFit/>
          </a:bodyPr>
          <a:lstStyle/>
          <a:p>
            <a:pPr marL="0" marR="0">
              <a:lnSpc>
                <a:spcPct val="115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Activity II: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Nature of God’s Scavenger Hunt</a:t>
            </a:r>
          </a:p>
          <a:p>
            <a:pPr marL="0" marR="0">
              <a:lnSpc>
                <a:spcPct val="115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Introduce yourself by sharing your name and something you learned in the first presentation.</a:t>
            </a:r>
          </a:p>
          <a:p>
            <a:pPr marL="0" marR="0">
              <a:lnSpc>
                <a:spcPct val="115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Scavenger Hunt</a:t>
            </a:r>
          </a:p>
          <a:p>
            <a:pPr marL="342900" marR="0" lvl="0" indent="-342900">
              <a:lnSpc>
                <a:spcPct val="115000"/>
              </a:lnSpc>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Read the names/characteristic on each index card</a:t>
            </a:r>
          </a:p>
          <a:p>
            <a:pPr marL="342900" marR="0" lvl="0" indent="-342900">
              <a:lnSpc>
                <a:spcPct val="115000"/>
              </a:lnSpc>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Any questions about any of the names, characteristics or passage. Anyone ones to share.</a:t>
            </a:r>
          </a:p>
          <a:p>
            <a:pPr marL="342900" marR="0" lvl="0" indent="-342900">
              <a:lnSpc>
                <a:spcPct val="115000"/>
              </a:lnSpc>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Share a name or characteristics that you really like</a:t>
            </a:r>
          </a:p>
          <a:p>
            <a:pPr marL="342900" marR="0" lvl="0" indent="-342900">
              <a:lnSpc>
                <a:spcPct val="115000"/>
              </a:lnSpc>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Write the name or characteristics of God on your stole.</a:t>
            </a:r>
          </a:p>
          <a:p>
            <a:pPr marL="342900" marR="0" lvl="0" indent="-342900">
              <a:lnSpc>
                <a:spcPct val="115000"/>
              </a:lnSpc>
              <a:spcBef>
                <a:spcPts val="0"/>
              </a:spcBef>
              <a:spcAft>
                <a:spcPts val="80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Brief sharing in the larger group.</a:t>
            </a:r>
          </a:p>
        </p:txBody>
      </p:sp>
    </p:spTree>
    <p:extLst>
      <p:ext uri="{BB962C8B-B14F-4D97-AF65-F5344CB8AC3E}">
        <p14:creationId xmlns:p14="http://schemas.microsoft.com/office/powerpoint/2010/main" val="58486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2236631"/>
            <a:ext cx="4816256" cy="1292662"/>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Embr</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acing Kinship</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Nancy Litton, presenter</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3:</a:t>
            </a:r>
            <a:endParaRPr lang="en-US" sz="2400" dirty="0"/>
          </a:p>
        </p:txBody>
      </p:sp>
    </p:spTree>
    <p:extLst>
      <p:ext uri="{BB962C8B-B14F-4D97-AF65-F5344CB8AC3E}">
        <p14:creationId xmlns:p14="http://schemas.microsoft.com/office/powerpoint/2010/main" val="153793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36297-8E11-A312-E7E2-D5D712E2D4E2}"/>
              </a:ext>
            </a:extLst>
          </p:cNvPr>
          <p:cNvSpPr>
            <a:spLocks noGrp="1"/>
          </p:cNvSpPr>
          <p:nvPr>
            <p:ph type="body" idx="1"/>
          </p:nvPr>
        </p:nvSpPr>
        <p:spPr>
          <a:xfrm>
            <a:off x="914399" y="1371600"/>
            <a:ext cx="10058399" cy="4055213"/>
          </a:xfrm>
        </p:spPr>
        <p:txBody>
          <a:bodyPr/>
          <a:lstStyle/>
          <a:p>
            <a:r>
              <a:rPr lang="en-US" sz="5400" dirty="0">
                <a:solidFill>
                  <a:schemeClr val="tx1"/>
                </a:solidFill>
              </a:rPr>
              <a:t>At your table, identify practices you can engage in to foster the formation of healthy and unified communities</a:t>
            </a:r>
          </a:p>
        </p:txBody>
      </p:sp>
    </p:spTree>
    <p:extLst>
      <p:ext uri="{BB962C8B-B14F-4D97-AF65-F5344CB8AC3E}">
        <p14:creationId xmlns:p14="http://schemas.microsoft.com/office/powerpoint/2010/main" val="139459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554178" y="325582"/>
            <a:ext cx="11485421" cy="6380018"/>
          </a:xfrm>
        </p:spPr>
        <p:txBody>
          <a:bodyPr/>
          <a:lstStyle/>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Matthew 7:21-27</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Entrance requirements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everybody who says to me, ‘Lord, Lord,’ will get into the kingdom of heaven. Only those who do the will of my Father who is in heaven will enter.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the Judgment Day, many people will say to me, ‘Lord, Lord, didn’t we prophesy in your name and expel demons in your name and do lots of miracles in your name?’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I’ll tell them, ‘I’ve never known you. Get away from me, you people who do wrong.’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Two foundations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“Everybody who hears these words of mine and puts them into practice is like a wise builder who built a house on bedrock.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rain fell, the floods came, and the wind blew and beat against that house. It didn’t fall because it was firmly set on bedrock.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everybody who hears these words of mine and doesn’t put them into practice will be like a fool who built a house on sand.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rain fell, the floods came, and the wind blew and beat against that house. It fell and was completely destroyed.”</a:t>
            </a:r>
            <a:br>
              <a:rPr lang="en-US" sz="18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View Full Chapter"/>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893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900544" y="360218"/>
            <a:ext cx="10058399" cy="6272294"/>
          </a:xfrm>
        </p:spPr>
        <p:txBody>
          <a:bodyPr/>
          <a:lstStyle/>
          <a:p>
            <a:pPr marL="0" marR="0">
              <a:lnSpc>
                <a:spcPct val="107000"/>
              </a:lnSpc>
              <a:spcBef>
                <a:spcPts val="0"/>
              </a:spcBef>
              <a:spcAft>
                <a:spcPts val="800"/>
              </a:spcAft>
            </a:pP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Isaiah 56:1-8 </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Keepers of God’s Sabbath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says: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Act justly and do what is righteous,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because my salvation is coming soon,</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my righteousness will be revealed.</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Happy is the one who does this,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person who holds it fast,</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keeps the Sabbath, not making it impure,</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avoids doing any evil.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let the immigrant who has joined with the Lord say,</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Lord will exclude me from the people.”</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don’t let the eunuch say,</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“I’m just a dry tree.”</a:t>
            </a:r>
          </a:p>
          <a:p>
            <a:pPr marL="0" marR="0">
              <a:lnSpc>
                <a:spcPct val="107000"/>
              </a:lnSpc>
              <a:spcBef>
                <a:spcPts val="0"/>
              </a:spcBef>
              <a:spcAft>
                <a:spcPts val="800"/>
              </a:spcAft>
            </a:pP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Lord says: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the eunuchs who keep my sabbaths,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choose what I desire,</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remain loyal to my covenant.</a:t>
            </a:r>
            <a:endParaRPr lang="en-US" sz="2000" dirty="0"/>
          </a:p>
        </p:txBody>
      </p:sp>
    </p:spTree>
    <p:extLst>
      <p:ext uri="{BB962C8B-B14F-4D97-AF65-F5344CB8AC3E}">
        <p14:creationId xmlns:p14="http://schemas.microsoft.com/office/powerpoint/2010/main" val="173800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1151466" y="186265"/>
            <a:ext cx="8297334" cy="6132961"/>
          </a:xfrm>
        </p:spPr>
        <p:txBody>
          <a:bodyPr/>
          <a:lstStyle/>
          <a:p>
            <a:pPr marL="0" marR="0">
              <a:lnSpc>
                <a:spcPct val="107000"/>
              </a:lnSpc>
              <a:spcBef>
                <a:spcPts val="0"/>
              </a:spcBef>
              <a:spcAft>
                <a:spcPts val="800"/>
              </a:spcAft>
            </a:pP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Isaiah continued</a:t>
            </a:r>
          </a:p>
          <a:p>
            <a:pPr marL="0" marR="0">
              <a:lnSpc>
                <a:spcPct val="107000"/>
              </a:lnSpc>
              <a:spcBef>
                <a:spcPts val="0"/>
              </a:spcBef>
              <a:spcAft>
                <a:spcPts val="800"/>
              </a:spcAft>
            </a:pP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my temple and courts, I will give them</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monument and a name better than sons and daughters.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will give to them an enduring name</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won’t be removed.</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immigrants who have joined me,</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serving me and loving my name,</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ee footnote b"/>
              </a:rPr>
              <a:t>b</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becoming my servants,</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See footnote c"/>
              </a:rPr>
              <a:t>c</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everyone who keeps the Sabbath without making it impure,</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those who hold fast to my covenant:</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will bring them to my holy mountain,</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bring them joy in my house of prayer.</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will accept their entirely burned offerings and sacrifices on my altar.</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My house will be known as a house of prayer for all peoples,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says the Lord God,</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gathers Israel’s outcasts.</a:t>
            </a:r>
            <a:b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will gather still others to those I have already gathered.</a:t>
            </a:r>
            <a:endParaRPr lang="en-US" sz="2000" dirty="0"/>
          </a:p>
        </p:txBody>
      </p:sp>
    </p:spTree>
    <p:extLst>
      <p:ext uri="{BB962C8B-B14F-4D97-AF65-F5344CB8AC3E}">
        <p14:creationId xmlns:p14="http://schemas.microsoft.com/office/powerpoint/2010/main" val="128220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ABBAB4-6C7D-9BF0-A43F-0A8E72F800F1}"/>
              </a:ext>
            </a:extLst>
          </p:cNvPr>
          <p:cNvSpPr>
            <a:spLocks noGrp="1"/>
          </p:cNvSpPr>
          <p:nvPr>
            <p:ph type="body" idx="1"/>
          </p:nvPr>
        </p:nvSpPr>
        <p:spPr>
          <a:xfrm>
            <a:off x="875211" y="117566"/>
            <a:ext cx="10058399" cy="6844759"/>
          </a:xfrm>
        </p:spPr>
        <p:txBody>
          <a:bodyPr/>
          <a:lstStyle/>
          <a:p>
            <a:pPr marL="0" marR="0" algn="ctr">
              <a:lnSpc>
                <a:spcPct val="115000"/>
              </a:lnSpc>
              <a:spcBef>
                <a:spcPts val="0"/>
              </a:spcBef>
              <a:spcAft>
                <a:spcPts val="800"/>
              </a:spcAft>
            </a:pPr>
            <a:r>
              <a:rPr lang="en-US" sz="4400" i="1" kern="100" dirty="0">
                <a:solidFill>
                  <a:schemeClr val="tx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WORDS TO CONTEMPLATE</a:t>
            </a:r>
            <a:r>
              <a:rPr lang="en-US" sz="4400" kern="100" dirty="0">
                <a:solidFill>
                  <a:schemeClr val="tx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sz="4400" kern="100" dirty="0">
                <a:solidFill>
                  <a:schemeClr val="tx1">
                    <a:lumMod val="50000"/>
                  </a:schemeClr>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KINGDOM</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sz="4400" kern="100" dirty="0">
                <a:solidFill>
                  <a:schemeClr val="tx1">
                    <a:lumMod val="50000"/>
                  </a:schemeClr>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KIN-DOM</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sz="4400" kern="100" dirty="0">
                <a:solidFill>
                  <a:schemeClr val="tx1">
                    <a:lumMod val="50000"/>
                  </a:schemeClr>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SOVEREIGNTY</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sz="4400" kern="100" dirty="0">
                <a:solidFill>
                  <a:schemeClr val="tx1">
                    <a:lumMod val="50000"/>
                  </a:schemeClr>
                </a:solidFill>
                <a:effectLst/>
                <a:highlight>
                  <a:srgbClr val="FF00FF"/>
                </a:highlight>
                <a:latin typeface="Times New Roman" panose="02020603050405020304" pitchFamily="18" charset="0"/>
                <a:ea typeface="Aptos" panose="020B0004020202020204" pitchFamily="34" charset="0"/>
                <a:cs typeface="Times New Roman" panose="02020603050405020304" pitchFamily="18" charset="0"/>
              </a:rPr>
              <a:t>SUBMISSION</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sz="4400" kern="100" dirty="0">
                <a:solidFill>
                  <a:schemeClr val="tx1">
                    <a:lumMod val="50000"/>
                  </a:schemeClr>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a:t>
            </a:r>
            <a:r>
              <a:rPr lang="en-US" sz="4400" kern="100" dirty="0">
                <a:solidFill>
                  <a:schemeClr val="tx1">
                    <a:lumMod val="50000"/>
                  </a:schemeClr>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ND</a:t>
            </a:r>
            <a:r>
              <a:rPr lang="en-US" sz="4400" kern="100" dirty="0">
                <a:solidFill>
                  <a:schemeClr val="tx1">
                    <a:lumMod val="50000"/>
                  </a:schemeClr>
                </a:solidFill>
                <a:effectLst/>
                <a:highlight>
                  <a:srgbClr val="FF00FF"/>
                </a:highlight>
                <a:latin typeface="Times New Roman" panose="02020603050405020304" pitchFamily="18" charset="0"/>
                <a:ea typeface="Aptos" panose="020B0004020202020204" pitchFamily="34" charset="0"/>
                <a:cs typeface="Times New Roman" panose="02020603050405020304" pitchFamily="18" charset="0"/>
              </a:rPr>
              <a:t>IV</a:t>
            </a:r>
            <a:r>
              <a:rPr lang="en-US" sz="4400" kern="100" dirty="0">
                <a:solidFill>
                  <a:schemeClr val="tx1">
                    <a:lumMod val="50000"/>
                  </a:schemeClr>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ID</a:t>
            </a:r>
            <a:r>
              <a:rPr lang="en-US" sz="4400" kern="100" dirty="0">
                <a:solidFill>
                  <a:schemeClr val="tx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U</a:t>
            </a:r>
            <a:r>
              <a:rPr lang="en-US" sz="4400" kern="100" dirty="0">
                <a:solidFill>
                  <a:schemeClr val="tx1">
                    <a:lumMod val="50000"/>
                  </a:schemeClr>
                </a:solidFill>
                <a:effectLst/>
                <a:highlight>
                  <a:srgbClr val="008B8B"/>
                </a:highlight>
                <a:latin typeface="Times New Roman" panose="02020603050405020304" pitchFamily="18" charset="0"/>
                <a:ea typeface="Aptos" panose="020B0004020202020204" pitchFamily="34" charset="0"/>
                <a:cs typeface="Times New Roman" panose="02020603050405020304" pitchFamily="18" charset="0"/>
              </a:rPr>
              <a:t>AL</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sz="4400" kern="100" dirty="0">
                <a:solidFill>
                  <a:schemeClr val="tx1">
                    <a:lumMod val="50000"/>
                  </a:schemeClr>
                </a:solidFill>
                <a:effectLst/>
                <a:highlight>
                  <a:srgbClr val="FF0000"/>
                </a:highlight>
                <a:latin typeface="Times New Roman" panose="02020603050405020304" pitchFamily="18" charset="0"/>
                <a:ea typeface="Aptos" panose="020B0004020202020204" pitchFamily="34" charset="0"/>
                <a:cs typeface="Times New Roman" panose="02020603050405020304" pitchFamily="18" charset="0"/>
              </a:rPr>
              <a:t>FRESH EXPRESSIONS</a:t>
            </a:r>
            <a:endParaRPr lang="en-US" sz="4400" kern="100"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47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03B3A-59AC-0F16-42E6-AA5E13F3E4B4}"/>
              </a:ext>
            </a:extLst>
          </p:cNvPr>
          <p:cNvSpPr>
            <a:spLocks noGrp="1"/>
          </p:cNvSpPr>
          <p:nvPr>
            <p:ph type="body" idx="1"/>
          </p:nvPr>
        </p:nvSpPr>
        <p:spPr>
          <a:xfrm>
            <a:off x="653142" y="537888"/>
            <a:ext cx="10058399" cy="5782224"/>
          </a:xfrm>
        </p:spPr>
        <p:txBody>
          <a:bodyPr/>
          <a:lstStyle/>
          <a:p>
            <a:r>
              <a:rPr lang="en-US" sz="2800" u="sng" dirty="0">
                <a:solidFill>
                  <a:schemeClr val="tx1"/>
                </a:solidFill>
              </a:rPr>
              <a:t>Small group reflection questions</a:t>
            </a:r>
            <a:r>
              <a:rPr lang="en-US" sz="2800" dirty="0">
                <a:solidFill>
                  <a:schemeClr val="tx1"/>
                </a:solidFill>
              </a:rPr>
              <a:t>:</a:t>
            </a:r>
          </a:p>
          <a:p>
            <a:pPr marL="685800" indent="-457200">
              <a:buFont typeface="Arial" panose="020B0604020202020204" pitchFamily="34" charset="0"/>
              <a:buChar char="•"/>
            </a:pPr>
            <a:r>
              <a:rPr lang="en-US" sz="2800" dirty="0">
                <a:solidFill>
                  <a:schemeClr val="tx1"/>
                </a:solidFill>
              </a:rPr>
              <a:t>Why is it so hard for individual church communities to consider inviting new people into fellowship with them?</a:t>
            </a:r>
          </a:p>
          <a:p>
            <a:pPr marL="685800" indent="-457200">
              <a:buFont typeface="Arial" panose="020B0604020202020204" pitchFamily="34" charset="0"/>
              <a:buChar char="•"/>
            </a:pPr>
            <a:r>
              <a:rPr lang="en-US" sz="2800" dirty="0">
                <a:solidFill>
                  <a:schemeClr val="tx1"/>
                </a:solidFill>
              </a:rPr>
              <a:t>What happens when we consider shifting leadership roles to new people</a:t>
            </a:r>
          </a:p>
          <a:p>
            <a:pPr marL="685800" indent="-457200">
              <a:buFont typeface="Arial" panose="020B0604020202020204" pitchFamily="34" charset="0"/>
              <a:buChar char="•"/>
            </a:pPr>
            <a:r>
              <a:rPr lang="en-US" sz="2800" dirty="0">
                <a:solidFill>
                  <a:schemeClr val="tx1"/>
                </a:solidFill>
              </a:rPr>
              <a:t>What thoughts of resistance stir when we consider merging resources with neighboring congregations?</a:t>
            </a:r>
          </a:p>
          <a:p>
            <a:pPr marL="685800" indent="-457200">
              <a:buFont typeface="Arial" panose="020B0604020202020204" pitchFamily="34" charset="0"/>
              <a:buChar char="•"/>
            </a:pPr>
            <a:r>
              <a:rPr lang="en-US" sz="2800" dirty="0">
                <a:solidFill>
                  <a:schemeClr val="tx1"/>
                </a:solidFill>
              </a:rPr>
              <a:t>What objections do you hear to modifying church activities for:  1.) younger people, 2.) language other than English, 3.) people with disabilities?</a:t>
            </a:r>
          </a:p>
          <a:p>
            <a:pPr marL="685800" indent="-457200">
              <a:buFont typeface="Arial" panose="020B0604020202020204" pitchFamily="34" charset="0"/>
              <a:buChar char="•"/>
            </a:pPr>
            <a:r>
              <a:rPr lang="en-US" sz="2800" dirty="0">
                <a:solidFill>
                  <a:schemeClr val="tx1"/>
                </a:solidFill>
              </a:rPr>
              <a:t>What signs of resistance to change have you seen?</a:t>
            </a:r>
          </a:p>
        </p:txBody>
      </p:sp>
    </p:spTree>
    <p:extLst>
      <p:ext uri="{BB962C8B-B14F-4D97-AF65-F5344CB8AC3E}">
        <p14:creationId xmlns:p14="http://schemas.microsoft.com/office/powerpoint/2010/main" val="54909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0D310-318A-C4D0-DEC8-D16334EE105B}"/>
              </a:ext>
            </a:extLst>
          </p:cNvPr>
          <p:cNvSpPr>
            <a:spLocks noGrp="1"/>
          </p:cNvSpPr>
          <p:nvPr>
            <p:ph type="body" idx="1"/>
          </p:nvPr>
        </p:nvSpPr>
        <p:spPr>
          <a:xfrm>
            <a:off x="796834" y="500281"/>
            <a:ext cx="10058399" cy="5857437"/>
          </a:xfrm>
        </p:spPr>
        <p:txBody>
          <a:bodyPr/>
          <a:lstStyle/>
          <a:p>
            <a:pPr algn="l"/>
            <a:r>
              <a:rPr lang="en-US" sz="2400" b="1" i="0" u="sng" strike="noStrike" baseline="0" dirty="0">
                <a:solidFill>
                  <a:schemeClr val="tx1"/>
                </a:solidFill>
                <a:latin typeface="CIDFont+F1"/>
              </a:rPr>
              <a:t>Youth responses to adults of their church</a:t>
            </a:r>
          </a:p>
          <a:p>
            <a:pPr algn="l"/>
            <a:r>
              <a:rPr lang="en-US" sz="2400" b="1" i="0" strike="noStrike" baseline="0" dirty="0">
                <a:solidFill>
                  <a:schemeClr val="tx1"/>
                </a:solidFill>
                <a:latin typeface="CIDFont+F1"/>
              </a:rPr>
              <a:t>How can adults in the church/your life better support</a:t>
            </a:r>
          </a:p>
          <a:p>
            <a:pPr algn="l"/>
            <a:r>
              <a:rPr lang="en-US" sz="2400" b="1" i="0" strike="noStrike" baseline="0" dirty="0">
                <a:solidFill>
                  <a:schemeClr val="tx1"/>
                </a:solidFill>
                <a:latin typeface="CIDFont+F1"/>
              </a:rPr>
              <a:t>relationships that feel equal and symbiotic?</a:t>
            </a:r>
            <a:endParaRPr lang="en-US" sz="2400" b="0" i="0" u="sng" strike="noStrike" baseline="0" dirty="0">
              <a:solidFill>
                <a:schemeClr val="tx1"/>
              </a:solidFill>
              <a:latin typeface="CIDFont+F1"/>
            </a:endParaRPr>
          </a:p>
          <a:p>
            <a:pPr marL="571500" indent="-342900" algn="l">
              <a:buFont typeface="Arial" panose="020B0604020202020204" pitchFamily="34" charset="0"/>
              <a:buChar char="•"/>
            </a:pPr>
            <a:r>
              <a:rPr lang="en-US" sz="2400" b="0" i="0" u="none" strike="noStrike" baseline="0" dirty="0">
                <a:solidFill>
                  <a:schemeClr val="tx1"/>
                </a:solidFill>
                <a:latin typeface="CIDFont+F3"/>
              </a:rPr>
              <a:t>Don’t use words that we don’t understand.</a:t>
            </a:r>
          </a:p>
          <a:p>
            <a:pPr marL="571500" indent="-342900" algn="l">
              <a:buFont typeface="Arial" panose="020B0604020202020204" pitchFamily="34" charset="0"/>
              <a:buChar char="•"/>
            </a:pPr>
            <a:r>
              <a:rPr lang="en-US" sz="2400" b="0" i="0" u="none" strike="noStrike" baseline="0" dirty="0">
                <a:solidFill>
                  <a:schemeClr val="tx1"/>
                </a:solidFill>
                <a:latin typeface="CIDFont+F3"/>
              </a:rPr>
              <a:t>Listen to us when we have ideas.</a:t>
            </a:r>
          </a:p>
          <a:p>
            <a:pPr marL="571500" indent="-342900" algn="l">
              <a:buFont typeface="Arial" panose="020B0604020202020204" pitchFamily="34" charset="0"/>
              <a:buChar char="•"/>
            </a:pPr>
            <a:r>
              <a:rPr lang="en-US" sz="2400" b="0" i="0" u="none" strike="noStrike" baseline="0" dirty="0">
                <a:solidFill>
                  <a:schemeClr val="tx1"/>
                </a:solidFill>
                <a:latin typeface="CIDFont+F3"/>
              </a:rPr>
              <a:t>Give everyone the same support.</a:t>
            </a:r>
          </a:p>
          <a:p>
            <a:pPr marL="571500" indent="-342900" algn="l">
              <a:buFont typeface="Arial" panose="020B0604020202020204" pitchFamily="34" charset="0"/>
              <a:buChar char="•"/>
            </a:pPr>
            <a:r>
              <a:rPr lang="en-US" sz="2400" b="0" i="0" u="none" strike="noStrike" baseline="0" dirty="0">
                <a:solidFill>
                  <a:schemeClr val="tx1"/>
                </a:solidFill>
                <a:latin typeface="CIDFont+F3"/>
              </a:rPr>
              <a:t>Appreciate the diversity we bring.</a:t>
            </a:r>
          </a:p>
          <a:p>
            <a:pPr marL="571500" indent="-342900" algn="l">
              <a:buFont typeface="Arial" panose="020B0604020202020204" pitchFamily="34" charset="0"/>
              <a:buChar char="•"/>
            </a:pPr>
            <a:r>
              <a:rPr lang="en-US" sz="2400" b="0" i="0" u="none" strike="noStrike" baseline="0" dirty="0">
                <a:solidFill>
                  <a:schemeClr val="tx1"/>
                </a:solidFill>
                <a:latin typeface="CIDFont+F3"/>
              </a:rPr>
              <a:t>Encourage us to ask questions.</a:t>
            </a:r>
          </a:p>
          <a:p>
            <a:pPr algn="l"/>
            <a:r>
              <a:rPr lang="en-US" sz="2400" b="1" i="0" strike="noStrike" baseline="0" dirty="0">
                <a:solidFill>
                  <a:schemeClr val="tx1"/>
                </a:solidFill>
                <a:latin typeface="CIDFont+F1"/>
              </a:rPr>
              <a:t>What kind of support do you want/need from the adults in your life?</a:t>
            </a:r>
          </a:p>
          <a:p>
            <a:pPr marL="571500" indent="-342900" algn="l">
              <a:buFont typeface="Arial" panose="020B0604020202020204" pitchFamily="34" charset="0"/>
              <a:buChar char="•"/>
            </a:pPr>
            <a:r>
              <a:rPr lang="en-US" sz="2400" b="0" i="0" u="none" strike="noStrike" baseline="0" dirty="0">
                <a:solidFill>
                  <a:schemeClr val="tx1"/>
                </a:solidFill>
                <a:latin typeface="CIDFont+F3"/>
              </a:rPr>
              <a:t>Accept us the way we are.</a:t>
            </a:r>
          </a:p>
          <a:p>
            <a:pPr marL="228600" indent="0" algn="l"/>
            <a:r>
              <a:rPr lang="en-US" sz="2400" b="1" i="0" u="none" strike="noStrike" baseline="0" dirty="0">
                <a:solidFill>
                  <a:schemeClr val="tx1"/>
                </a:solidFill>
                <a:latin typeface="CIDFont+F1"/>
              </a:rPr>
              <a:t>How can adults in the church/in your life support your leadership?</a:t>
            </a:r>
          </a:p>
          <a:p>
            <a:pPr marL="571500" indent="-342900" algn="l">
              <a:buFont typeface="Arial" panose="020B0604020202020204" pitchFamily="34" charset="0"/>
              <a:buChar char="•"/>
            </a:pPr>
            <a:r>
              <a:rPr lang="en-US" sz="2400" b="0" i="0" u="none" strike="noStrike" baseline="0" dirty="0">
                <a:solidFill>
                  <a:schemeClr val="tx1"/>
                </a:solidFill>
                <a:latin typeface="CIDFont+F3"/>
              </a:rPr>
              <a:t>Let us participate in worship and church activities and even lead.</a:t>
            </a:r>
          </a:p>
          <a:p>
            <a:pPr marL="571500" indent="-342900" algn="l">
              <a:buFont typeface="Arial" panose="020B0604020202020204" pitchFamily="34" charset="0"/>
              <a:buChar char="•"/>
            </a:pPr>
            <a:r>
              <a:rPr lang="en-US" sz="2400" b="0" i="0" u="none" strike="noStrike" baseline="0" dirty="0">
                <a:solidFill>
                  <a:schemeClr val="tx1"/>
                </a:solidFill>
                <a:latin typeface="CIDFont+F3"/>
              </a:rPr>
              <a:t>Let us talk in church.</a:t>
            </a:r>
            <a:endParaRPr lang="en-US" sz="2400" dirty="0">
              <a:solidFill>
                <a:schemeClr val="tx1"/>
              </a:solidFill>
            </a:endParaRPr>
          </a:p>
        </p:txBody>
      </p:sp>
    </p:spTree>
    <p:extLst>
      <p:ext uri="{BB962C8B-B14F-4D97-AF65-F5344CB8AC3E}">
        <p14:creationId xmlns:p14="http://schemas.microsoft.com/office/powerpoint/2010/main" val="386762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1728787" y="378618"/>
            <a:ext cx="8958263" cy="6122195"/>
          </a:xfrm>
        </p:spPr>
        <p:txBody>
          <a:bodyPr/>
          <a:lstStyle/>
          <a:p>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‘Help Us Accept Each Other’ </a:t>
            </a:r>
          </a:p>
          <a:p>
            <a:pPr fontAlgn="base"/>
            <a:endParaRPr lang="en-US" sz="2000" dirty="0">
              <a:effectLst/>
            </a:endParaRPr>
          </a:p>
          <a:p>
            <a:pPr fontAlgn="base"/>
            <a:r>
              <a:rPr lang="en-US" sz="2400" dirty="0">
                <a:solidFill>
                  <a:schemeClr val="tx1"/>
                </a:solidFill>
                <a:effectLst/>
              </a:rPr>
              <a:t>Help us accept each other as Christ accepted us;</a:t>
            </a:r>
          </a:p>
          <a:p>
            <a:pPr fontAlgn="base"/>
            <a:r>
              <a:rPr lang="en-US" sz="2400" dirty="0">
                <a:solidFill>
                  <a:schemeClr val="tx1"/>
                </a:solidFill>
                <a:effectLst/>
              </a:rPr>
              <a:t>Teach us as sister, brother, each person to embrace.</a:t>
            </a:r>
          </a:p>
          <a:p>
            <a:pPr fontAlgn="base"/>
            <a:r>
              <a:rPr lang="en-US" sz="2400" dirty="0">
                <a:solidFill>
                  <a:schemeClr val="tx1"/>
                </a:solidFill>
                <a:effectLst/>
              </a:rPr>
              <a:t>Be present Lord, among us, and bring us to believe</a:t>
            </a:r>
          </a:p>
          <a:p>
            <a:pPr fontAlgn="base"/>
            <a:r>
              <a:rPr lang="en-US" sz="2400" dirty="0">
                <a:solidFill>
                  <a:schemeClr val="tx1"/>
                </a:solidFill>
                <a:effectLst/>
              </a:rPr>
              <a:t>We are ourselves accepted and meant to love and live.</a:t>
            </a:r>
            <a:br>
              <a:rPr lang="en-US" sz="2400" dirty="0">
                <a:solidFill>
                  <a:schemeClr val="tx1"/>
                </a:solidFill>
                <a:effectLst/>
              </a:rPr>
            </a:br>
            <a:br>
              <a:rPr lang="en-US" sz="2400" dirty="0">
                <a:solidFill>
                  <a:schemeClr val="tx1"/>
                </a:solidFill>
                <a:effectLst/>
              </a:rPr>
            </a:br>
            <a:endParaRPr lang="en-US" sz="2400" dirty="0">
              <a:solidFill>
                <a:schemeClr val="tx1"/>
              </a:solidFill>
              <a:effectLst/>
            </a:endParaRPr>
          </a:p>
          <a:p>
            <a:pPr fontAlgn="base"/>
            <a:r>
              <a:rPr lang="en-US" sz="2400" dirty="0">
                <a:solidFill>
                  <a:schemeClr val="tx1"/>
                </a:solidFill>
                <a:effectLst/>
              </a:rPr>
              <a:t>Lord, for today's encounters with all who are in need,</a:t>
            </a:r>
          </a:p>
          <a:p>
            <a:pPr fontAlgn="base"/>
            <a:r>
              <a:rPr lang="en-US" sz="2400" dirty="0">
                <a:solidFill>
                  <a:schemeClr val="tx1"/>
                </a:solidFill>
                <a:effectLst/>
              </a:rPr>
              <a:t>Who hunger for acceptance, for righteousness and bread,</a:t>
            </a:r>
          </a:p>
          <a:p>
            <a:pPr fontAlgn="base"/>
            <a:r>
              <a:rPr lang="en-US" sz="2400" dirty="0">
                <a:solidFill>
                  <a:schemeClr val="tx1"/>
                </a:solidFill>
                <a:effectLst/>
              </a:rPr>
              <a:t>We need new eyes for seeing, new hands for holding on;</a:t>
            </a:r>
          </a:p>
          <a:p>
            <a:pPr fontAlgn="base"/>
            <a:r>
              <a:rPr lang="en-US" sz="2400" dirty="0">
                <a:solidFill>
                  <a:schemeClr val="tx1"/>
                </a:solidFill>
                <a:effectLst/>
              </a:rPr>
              <a:t>Renew us, with your Spirit; Lord, free us, make us one!</a:t>
            </a:r>
          </a:p>
          <a:p>
            <a:br>
              <a:rPr lang="en-US" sz="1200" dirty="0">
                <a:effectLst/>
              </a:rPr>
            </a:b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646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1933090"/>
            <a:ext cx="4816256" cy="1908215"/>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Untangling Personal Tensions</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Martha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Efird</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presenter</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4:</a:t>
            </a:r>
            <a:endParaRPr lang="en-US" sz="2400" dirty="0"/>
          </a:p>
        </p:txBody>
      </p:sp>
    </p:spTree>
    <p:extLst>
      <p:ext uri="{BB962C8B-B14F-4D97-AF65-F5344CB8AC3E}">
        <p14:creationId xmlns:p14="http://schemas.microsoft.com/office/powerpoint/2010/main" val="2481212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244681-F0A2-3513-D25F-635233DF3D4E}"/>
              </a:ext>
            </a:extLst>
          </p:cNvPr>
          <p:cNvSpPr>
            <a:spLocks noGrp="1"/>
          </p:cNvSpPr>
          <p:nvPr>
            <p:ph type="body" idx="1"/>
          </p:nvPr>
        </p:nvSpPr>
        <p:spPr>
          <a:xfrm>
            <a:off x="1607126" y="720437"/>
            <a:ext cx="10460183" cy="4836645"/>
          </a:xfrm>
        </p:spPr>
        <p:txBody>
          <a:bodyPr/>
          <a:lstStyle/>
          <a:p>
            <a:pPr marL="0" marR="0">
              <a:lnSpc>
                <a:spcPct val="107000"/>
              </a:lnSpc>
              <a:spcBef>
                <a:spcPts val="0"/>
              </a:spcBef>
              <a:spcAft>
                <a:spcPts val="800"/>
              </a:spcAft>
            </a:pP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Small Group Reflection</a:t>
            </a: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the person who </a:t>
            </a:r>
            <a:r>
              <a:rPr lang="en-US" sz="4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knows you the best</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were to introduce you to an unknown crowd, what do you imagine they would say?  Prepare a 3-4 sentences response to this prompt.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80789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9B3A5-2F2B-2342-B581-F6F1C73AAC47}"/>
              </a:ext>
            </a:extLst>
          </p:cNvPr>
          <p:cNvSpPr>
            <a:spLocks noGrp="1"/>
          </p:cNvSpPr>
          <p:nvPr>
            <p:ph type="body" idx="1"/>
          </p:nvPr>
        </p:nvSpPr>
        <p:spPr>
          <a:xfrm>
            <a:off x="914399" y="1371600"/>
            <a:ext cx="10058399" cy="4133376"/>
          </a:xfrm>
        </p:spPr>
        <p:txBody>
          <a:bodyPr/>
          <a:lstStyle/>
          <a:p>
            <a:pPr marL="0" marR="0">
              <a:lnSpc>
                <a:spcPct val="107000"/>
              </a:lnSpc>
              <a:spcBef>
                <a:spcPts val="0"/>
              </a:spcBef>
              <a:spcAft>
                <a:spcPts val="800"/>
              </a:spcAft>
            </a:pPr>
            <a:r>
              <a:rPr lang="en-US" sz="4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Self -Portrait Activity</a:t>
            </a: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Matthew 5:14</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4400" b="1" kern="0" baseline="30000" dirty="0">
                <a:solidFill>
                  <a:srgbClr val="000000"/>
                </a:solidFill>
                <a:effectLst/>
                <a:latin typeface="Times New Roman" panose="02020603050405020304" pitchFamily="18" charset="0"/>
                <a:ea typeface="Times New Roman" panose="02020603050405020304" pitchFamily="18" charset="0"/>
              </a:rPr>
              <a:t>14 </a:t>
            </a:r>
            <a:r>
              <a:rPr lang="en-US" sz="4400" kern="0" dirty="0">
                <a:solidFill>
                  <a:srgbClr val="000000"/>
                </a:solidFill>
                <a:effectLst/>
                <a:latin typeface="Times New Roman" panose="02020603050405020304" pitchFamily="18" charset="0"/>
                <a:ea typeface="Times New Roman" panose="02020603050405020304" pitchFamily="18" charset="0"/>
              </a:rPr>
              <a:t>You are the light of the world. A city on top of a hill can’t be hidden.</a:t>
            </a:r>
            <a:endParaRPr lang="en-US" sz="4400" dirty="0"/>
          </a:p>
        </p:txBody>
      </p:sp>
    </p:spTree>
    <p:extLst>
      <p:ext uri="{BB962C8B-B14F-4D97-AF65-F5344CB8AC3E}">
        <p14:creationId xmlns:p14="http://schemas.microsoft.com/office/powerpoint/2010/main" val="876931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CE672-8495-E2CE-63C2-19C8EB3807F0}"/>
              </a:ext>
            </a:extLst>
          </p:cNvPr>
          <p:cNvSpPr>
            <a:spLocks noGrp="1"/>
          </p:cNvSpPr>
          <p:nvPr>
            <p:ph type="body" idx="1"/>
          </p:nvPr>
        </p:nvSpPr>
        <p:spPr>
          <a:xfrm>
            <a:off x="1066800" y="110836"/>
            <a:ext cx="10945091" cy="6018058"/>
          </a:xfrm>
        </p:spPr>
        <p:txBody>
          <a:bodyPr/>
          <a:lstStyle/>
          <a:p>
            <a:pPr marL="0" marR="0">
              <a:lnSpc>
                <a:spcPct val="107000"/>
              </a:lnSpc>
              <a:spcBef>
                <a:spcPts val="0"/>
              </a:spcBef>
              <a:spcAft>
                <a:spcPts val="800"/>
              </a:spcAft>
            </a:pPr>
            <a:r>
              <a:rPr lang="en-US" sz="40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Psalms 139:13-14 </a:t>
            </a: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4000" kern="0" baseline="30000" dirty="0">
                <a:solidFill>
                  <a:srgbClr val="000000"/>
                </a:solidFill>
                <a:effectLst/>
                <a:latin typeface="Times New Roman" panose="02020603050405020304" pitchFamily="18" charset="0"/>
                <a:ea typeface="Times New Roman" panose="02020603050405020304" pitchFamily="18" charset="0"/>
              </a:rPr>
              <a:t>13</a:t>
            </a:r>
            <a:r>
              <a:rPr lang="en-US" sz="4000" kern="0" dirty="0">
                <a:solidFill>
                  <a:srgbClr val="000000"/>
                </a:solidFill>
                <a:effectLst/>
                <a:latin typeface="Times New Roman" panose="02020603050405020304" pitchFamily="18" charset="0"/>
                <a:ea typeface="Times New Roman" panose="02020603050405020304" pitchFamily="18" charset="0"/>
              </a:rPr>
              <a:t>You are the one who created my innermost parts;</a:t>
            </a:r>
            <a:br>
              <a:rPr lang="en-US" sz="4000" kern="0" dirty="0">
                <a:solidFill>
                  <a:srgbClr val="000000"/>
                </a:solidFill>
                <a:effectLst/>
                <a:latin typeface="Times New Roman" panose="02020603050405020304" pitchFamily="18" charset="0"/>
                <a:ea typeface="Times New Roman" panose="02020603050405020304" pitchFamily="18" charset="0"/>
              </a:rPr>
            </a:br>
            <a:r>
              <a:rPr lang="en-US" sz="4000" kern="0" dirty="0">
                <a:solidFill>
                  <a:srgbClr val="000000"/>
                </a:solidFill>
                <a:effectLst/>
                <a:latin typeface="Times New Roman" panose="02020603050405020304" pitchFamily="18" charset="0"/>
                <a:ea typeface="Times New Roman" panose="02020603050405020304" pitchFamily="18" charset="0"/>
              </a:rPr>
              <a:t>    you knit me together while I was still in my mother’s womb.</a:t>
            </a:r>
            <a:br>
              <a:rPr lang="en-US" sz="4000" kern="0" dirty="0">
                <a:solidFill>
                  <a:srgbClr val="000000"/>
                </a:solidFill>
                <a:effectLst/>
                <a:latin typeface="Times New Roman" panose="02020603050405020304" pitchFamily="18" charset="0"/>
                <a:ea typeface="Times New Roman" panose="02020603050405020304" pitchFamily="18" charset="0"/>
              </a:rPr>
            </a:br>
            <a:r>
              <a:rPr lang="en-US" sz="4000" b="1" kern="0" baseline="30000" dirty="0">
                <a:solidFill>
                  <a:srgbClr val="000000"/>
                </a:solidFill>
                <a:effectLst/>
                <a:latin typeface="Times New Roman" panose="02020603050405020304" pitchFamily="18" charset="0"/>
                <a:ea typeface="Times New Roman" panose="02020603050405020304" pitchFamily="18" charset="0"/>
              </a:rPr>
              <a:t>14 </a:t>
            </a:r>
            <a:r>
              <a:rPr lang="en-US" sz="4000" kern="0" dirty="0">
                <a:solidFill>
                  <a:srgbClr val="000000"/>
                </a:solidFill>
                <a:effectLst/>
                <a:latin typeface="Times New Roman" panose="02020603050405020304" pitchFamily="18" charset="0"/>
                <a:ea typeface="Times New Roman" panose="02020603050405020304" pitchFamily="18" charset="0"/>
              </a:rPr>
              <a:t>I give thanks to you that I was marvelously set apart.</a:t>
            </a:r>
            <a:br>
              <a:rPr lang="en-US" sz="4000" kern="0" dirty="0">
                <a:solidFill>
                  <a:srgbClr val="000000"/>
                </a:solidFill>
                <a:effectLst/>
                <a:latin typeface="Times New Roman" panose="02020603050405020304" pitchFamily="18" charset="0"/>
                <a:ea typeface="Times New Roman" panose="02020603050405020304" pitchFamily="18" charset="0"/>
              </a:rPr>
            </a:br>
            <a:r>
              <a:rPr lang="en-US" sz="4000" kern="0" dirty="0">
                <a:solidFill>
                  <a:srgbClr val="000000"/>
                </a:solidFill>
                <a:effectLst/>
                <a:latin typeface="Times New Roman" panose="02020603050405020304" pitchFamily="18" charset="0"/>
                <a:ea typeface="Times New Roman" panose="02020603050405020304" pitchFamily="18" charset="0"/>
              </a:rPr>
              <a:t>    Your works are wonderful—I know that very well. </a:t>
            </a:r>
            <a:endParaRPr lang="en-US" sz="4000" dirty="0"/>
          </a:p>
        </p:txBody>
      </p:sp>
    </p:spTree>
    <p:extLst>
      <p:ext uri="{BB962C8B-B14F-4D97-AF65-F5344CB8AC3E}">
        <p14:creationId xmlns:p14="http://schemas.microsoft.com/office/powerpoint/2010/main" val="1407270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CCDED-69CB-D3A4-FE37-FCA13D29C43A}"/>
              </a:ext>
            </a:extLst>
          </p:cNvPr>
          <p:cNvSpPr>
            <a:spLocks noGrp="1"/>
          </p:cNvSpPr>
          <p:nvPr>
            <p:ph type="body" idx="1"/>
          </p:nvPr>
        </p:nvSpPr>
        <p:spPr>
          <a:xfrm>
            <a:off x="768927" y="782320"/>
            <a:ext cx="10654146" cy="5435975"/>
          </a:xfrm>
        </p:spPr>
        <p:txBody>
          <a:bodyPr/>
          <a:lstStyle/>
          <a:p>
            <a:pPr marL="0" marR="0">
              <a:lnSpc>
                <a:spcPct val="107000"/>
              </a:lnSpc>
              <a:spcBef>
                <a:spcPts val="0"/>
              </a:spcBef>
              <a:spcAft>
                <a:spcPts val="800"/>
              </a:spcAft>
            </a:pPr>
            <a:r>
              <a:rPr lang="en-US" sz="32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John 15:14-16</a:t>
            </a:r>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3200" b="1" kern="0" baseline="30000" dirty="0">
                <a:solidFill>
                  <a:srgbClr val="000000"/>
                </a:solidFill>
                <a:effectLst/>
                <a:latin typeface="Times New Roman" panose="02020603050405020304" pitchFamily="18" charset="0"/>
                <a:ea typeface="Times New Roman" panose="02020603050405020304" pitchFamily="18" charset="0"/>
              </a:rPr>
              <a:t>14 </a:t>
            </a:r>
            <a:r>
              <a:rPr lang="en-US" sz="3200" kern="0" dirty="0">
                <a:solidFill>
                  <a:srgbClr val="000000"/>
                </a:solidFill>
                <a:effectLst/>
                <a:latin typeface="Times New Roman" panose="02020603050405020304" pitchFamily="18" charset="0"/>
                <a:ea typeface="Times New Roman" panose="02020603050405020304" pitchFamily="18" charset="0"/>
              </a:rPr>
              <a:t>You are my friends if you do what I command you. </a:t>
            </a:r>
            <a:r>
              <a:rPr lang="en-US" sz="3200" b="1" kern="0" baseline="30000" dirty="0">
                <a:solidFill>
                  <a:srgbClr val="000000"/>
                </a:solidFill>
                <a:effectLst/>
                <a:latin typeface="Times New Roman" panose="02020603050405020304" pitchFamily="18" charset="0"/>
                <a:ea typeface="Times New Roman" panose="02020603050405020304" pitchFamily="18" charset="0"/>
              </a:rPr>
              <a:t>15 </a:t>
            </a:r>
            <a:r>
              <a:rPr lang="en-US" sz="3200" kern="0" dirty="0">
                <a:solidFill>
                  <a:srgbClr val="000000"/>
                </a:solidFill>
                <a:effectLst/>
                <a:latin typeface="Times New Roman" panose="02020603050405020304" pitchFamily="18" charset="0"/>
                <a:ea typeface="Times New Roman" panose="02020603050405020304" pitchFamily="18" charset="0"/>
              </a:rPr>
              <a:t>I don’t call you servants any longer, because servants don’t know what their master is doing. Instead, I call you friends, because everything I heard from my Father I have made known to you. </a:t>
            </a:r>
            <a:r>
              <a:rPr lang="en-US" sz="3200" b="1" kern="0" baseline="30000" dirty="0">
                <a:solidFill>
                  <a:srgbClr val="000000"/>
                </a:solidFill>
                <a:effectLst/>
                <a:latin typeface="Times New Roman" panose="02020603050405020304" pitchFamily="18" charset="0"/>
                <a:ea typeface="Times New Roman" panose="02020603050405020304" pitchFamily="18" charset="0"/>
              </a:rPr>
              <a:t>16 </a:t>
            </a:r>
            <a:r>
              <a:rPr lang="en-US" sz="3200" kern="0" dirty="0">
                <a:solidFill>
                  <a:srgbClr val="000000"/>
                </a:solidFill>
                <a:effectLst/>
                <a:latin typeface="Times New Roman" panose="02020603050405020304" pitchFamily="18" charset="0"/>
                <a:ea typeface="Times New Roman" panose="02020603050405020304" pitchFamily="18" charset="0"/>
              </a:rPr>
              <a:t>You didn’t choose me, but I chose you and appointed you so that you could go and produce fruit and so that your fruit could last. As a result, whatever you ask the Father in my name, he will give you.</a:t>
            </a:r>
            <a:endParaRPr lang="en-US" sz="3200" dirty="0"/>
          </a:p>
        </p:txBody>
      </p:sp>
    </p:spTree>
    <p:extLst>
      <p:ext uri="{BB962C8B-B14F-4D97-AF65-F5344CB8AC3E}">
        <p14:creationId xmlns:p14="http://schemas.microsoft.com/office/powerpoint/2010/main" val="34041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CC27-79DE-3580-5933-3F61EB2DBA4E}"/>
              </a:ext>
            </a:extLst>
          </p:cNvPr>
          <p:cNvSpPr>
            <a:spLocks noGrp="1"/>
          </p:cNvSpPr>
          <p:nvPr>
            <p:ph type="title"/>
          </p:nvPr>
        </p:nvSpPr>
        <p:spPr>
          <a:xfrm>
            <a:off x="914400" y="685800"/>
            <a:ext cx="10058400" cy="648191"/>
          </a:xfrm>
        </p:spPr>
        <p:txBody>
          <a:bodyPr/>
          <a:lstStyle/>
          <a:p>
            <a:r>
              <a:rPr lang="en-US" u="sng" kern="0" dirty="0">
                <a:solidFill>
                  <a:srgbClr val="000000"/>
                </a:solidFill>
                <a:effectLst/>
                <a:latin typeface="Times New Roman" panose="02020603050405020304" pitchFamily="18" charset="0"/>
                <a:ea typeface="Times New Roman" panose="02020603050405020304" pitchFamily="18" charset="0"/>
              </a:rPr>
              <a:t>Psalm 8:3-9</a:t>
            </a:r>
            <a:r>
              <a:rPr lang="en-US" kern="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81E69A56-F05B-50E6-1493-54178C6A672C}"/>
              </a:ext>
            </a:extLst>
          </p:cNvPr>
          <p:cNvSpPr>
            <a:spLocks noGrp="1"/>
          </p:cNvSpPr>
          <p:nvPr>
            <p:ph sz="half" idx="1"/>
          </p:nvPr>
        </p:nvSpPr>
        <p:spPr>
          <a:xfrm>
            <a:off x="838200" y="1473200"/>
            <a:ext cx="5181600" cy="4703763"/>
          </a:xfrm>
        </p:spPr>
        <p:txBody>
          <a:bodyPr>
            <a:normAutofit lnSpcReduction="10000"/>
          </a:bodyPr>
          <a:lstStyle/>
          <a:p>
            <a:r>
              <a:rPr lang="en-US" sz="2000" kern="0" baseline="30000" dirty="0">
                <a:solidFill>
                  <a:srgbClr val="000000"/>
                </a:solidFill>
                <a:effectLst/>
                <a:latin typeface="Times New Roman" panose="02020603050405020304" pitchFamily="18" charset="0"/>
                <a:ea typeface="Times New Roman" panose="02020603050405020304" pitchFamily="18" charset="0"/>
              </a:rPr>
              <a:t>3 </a:t>
            </a:r>
            <a:r>
              <a:rPr lang="en-US" sz="2000" kern="0" dirty="0">
                <a:solidFill>
                  <a:srgbClr val="000000"/>
                </a:solidFill>
                <a:effectLst/>
                <a:latin typeface="Times New Roman" panose="02020603050405020304" pitchFamily="18" charset="0"/>
                <a:ea typeface="Times New Roman" panose="02020603050405020304" pitchFamily="18" charset="0"/>
              </a:rPr>
              <a:t>When I look up at your skies,</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at what your fingers made—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the moon and the stars</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that you set firmly in place—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4 </a:t>
            </a:r>
            <a:r>
              <a:rPr lang="en-US" sz="2000" kern="0" dirty="0">
                <a:solidFill>
                  <a:srgbClr val="000000"/>
                </a:solidFill>
                <a:effectLst/>
                <a:latin typeface="Times New Roman" panose="02020603050405020304" pitchFamily="18" charset="0"/>
                <a:ea typeface="Times New Roman" panose="02020603050405020304" pitchFamily="18" charset="0"/>
              </a:rPr>
              <a:t>        what are human beings</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that you think about them;</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what are human beings</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that you pay attention to them?</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5 </a:t>
            </a:r>
            <a:r>
              <a:rPr lang="en-US" sz="2000" kern="0" dirty="0">
                <a:solidFill>
                  <a:srgbClr val="000000"/>
                </a:solidFill>
                <a:effectLst/>
                <a:latin typeface="Times New Roman" panose="02020603050405020304" pitchFamily="18" charset="0"/>
                <a:ea typeface="Times New Roman" panose="02020603050405020304" pitchFamily="18" charset="0"/>
              </a:rPr>
              <a:t>You’ve made them only slightly less than divine,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crowning them with glory and grandeur.</a:t>
            </a:r>
            <a:br>
              <a:rPr lang="en-US" sz="1800" kern="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54A6CD1A-29D9-365C-35C2-8AED48DA776B}"/>
              </a:ext>
            </a:extLst>
          </p:cNvPr>
          <p:cNvSpPr>
            <a:spLocks noGrp="1"/>
          </p:cNvSpPr>
          <p:nvPr>
            <p:ph sz="half" idx="2"/>
          </p:nvPr>
        </p:nvSpPr>
        <p:spPr>
          <a:xfrm>
            <a:off x="6172200" y="1473200"/>
            <a:ext cx="5181600" cy="4703763"/>
          </a:xfrm>
        </p:spPr>
        <p:txBody>
          <a:bodyPr>
            <a:normAutofit lnSpcReduction="10000"/>
          </a:bodyPr>
          <a:lstStyle/>
          <a:p>
            <a:r>
              <a:rPr lang="en-US" sz="2000" b="1" kern="0" baseline="30000" dirty="0">
                <a:solidFill>
                  <a:srgbClr val="000000"/>
                </a:solidFill>
                <a:effectLst/>
                <a:latin typeface="Times New Roman" panose="02020603050405020304" pitchFamily="18" charset="0"/>
                <a:ea typeface="Times New Roman" panose="02020603050405020304" pitchFamily="18" charset="0"/>
              </a:rPr>
              <a:t>6 </a:t>
            </a:r>
            <a:r>
              <a:rPr lang="en-US" sz="2000" kern="0" dirty="0">
                <a:solidFill>
                  <a:srgbClr val="000000"/>
                </a:solidFill>
                <a:effectLst/>
                <a:latin typeface="Times New Roman" panose="02020603050405020304" pitchFamily="18" charset="0"/>
                <a:ea typeface="Times New Roman" panose="02020603050405020304" pitchFamily="18" charset="0"/>
              </a:rPr>
              <a:t>You’ve let them rule over your handiwork,</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putting everything under their feet—</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7 </a:t>
            </a:r>
            <a:r>
              <a:rPr lang="en-US" sz="2000" kern="0" dirty="0">
                <a:solidFill>
                  <a:srgbClr val="000000"/>
                </a:solidFill>
                <a:effectLst/>
                <a:latin typeface="Times New Roman" panose="02020603050405020304" pitchFamily="18" charset="0"/>
                <a:ea typeface="Times New Roman" panose="02020603050405020304" pitchFamily="18" charset="0"/>
              </a:rPr>
              <a:t>        all sheep and all cattle,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the wild animals too,</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8 </a:t>
            </a:r>
            <a:r>
              <a:rPr lang="en-US" sz="2000" kern="0" dirty="0">
                <a:solidFill>
                  <a:srgbClr val="000000"/>
                </a:solidFill>
                <a:effectLst/>
                <a:latin typeface="Times New Roman" panose="02020603050405020304" pitchFamily="18" charset="0"/>
                <a:ea typeface="Times New Roman" panose="02020603050405020304" pitchFamily="18" charset="0"/>
              </a:rPr>
              <a:t>        the birds in the sky,</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the fish of the ocean,</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everything that travels the pathways of the sea.</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9 </a:t>
            </a:r>
            <a:r>
              <a:rPr lang="en-US" sz="2000" kern="0" dirty="0">
                <a:solidFill>
                  <a:srgbClr val="000000"/>
                </a:solidFill>
                <a:effectLst/>
                <a:latin typeface="Times New Roman" panose="02020603050405020304" pitchFamily="18" charset="0"/>
                <a:ea typeface="Times New Roman" panose="02020603050405020304" pitchFamily="18" charset="0"/>
              </a:rPr>
              <a:t>Lord, our Lord, how majestic is your name throughout the earth</a:t>
            </a:r>
            <a:endParaRPr lang="en-US" sz="2000" dirty="0"/>
          </a:p>
        </p:txBody>
      </p:sp>
    </p:spTree>
    <p:extLst>
      <p:ext uri="{BB962C8B-B14F-4D97-AF65-F5344CB8AC3E}">
        <p14:creationId xmlns:p14="http://schemas.microsoft.com/office/powerpoint/2010/main" val="2474661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5636-3ADA-9374-C741-B9D2FCFE5C65}"/>
              </a:ext>
            </a:extLst>
          </p:cNvPr>
          <p:cNvSpPr>
            <a:spLocks noGrp="1"/>
          </p:cNvSpPr>
          <p:nvPr>
            <p:ph type="title"/>
          </p:nvPr>
        </p:nvSpPr>
        <p:spPr>
          <a:xfrm>
            <a:off x="914400" y="685800"/>
            <a:ext cx="10058400" cy="1288173"/>
          </a:xfrm>
        </p:spPr>
        <p:txBody>
          <a:bodyPr/>
          <a:lstStyle/>
          <a:p>
            <a:r>
              <a:rPr lang="en-US" sz="36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Sending Prayer:  </a:t>
            </a: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ED6F6F2-D422-477F-D532-FD92A9C579A3}"/>
              </a:ext>
            </a:extLst>
          </p:cNvPr>
          <p:cNvSpPr>
            <a:spLocks noGrp="1"/>
          </p:cNvSpPr>
          <p:nvPr>
            <p:ph sz="half" idx="1"/>
          </p:nvPr>
        </p:nvSpPr>
        <p:spPr/>
        <p:txBody>
          <a:bodyPr>
            <a:normAutofit/>
          </a:bodyPr>
          <a:lstStyle/>
          <a:p>
            <a:pPr marL="0" marR="0">
              <a:lnSpc>
                <a:spcPct val="107000"/>
              </a:lnSpc>
              <a:spcBef>
                <a:spcPts val="0"/>
              </a:spcBef>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We cry out to you from the depths, Lord –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Lord, listen to our voice!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Let your ears pay close attention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to our request for mercy!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If you kept track of sins, Lord -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Lord, who would stand a chance?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But forgiveness is with you -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that is why you are honored.</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FE7695E5-EC48-5EFC-357A-2260B76FA890}"/>
              </a:ext>
            </a:extLst>
          </p:cNvPr>
          <p:cNvSpPr>
            <a:spLocks noGrp="1"/>
          </p:cNvSpPr>
          <p:nvPr>
            <p:ph sz="half" idx="2"/>
          </p:nvPr>
        </p:nvSpPr>
        <p:spPr/>
        <p:txBody>
          <a:bodyPr>
            <a:normAutofit/>
          </a:bodyPr>
          <a:lstStyle/>
          <a:p>
            <a:pPr marL="0" marR="0">
              <a:lnSpc>
                <a:spcPct val="107000"/>
              </a:lnSpc>
              <a:spcBef>
                <a:spcPts val="0"/>
              </a:spcBef>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We hope, Lord.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Our whole being hopes,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and we wait for God’s promise.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Our whole being waits for our Lord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more than the night watch waits for morning.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yes, more than the night watch waits for morning!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800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2D974-A624-7AB3-E86B-EF47BABBB425}"/>
              </a:ext>
            </a:extLst>
          </p:cNvPr>
          <p:cNvSpPr>
            <a:spLocks noGrp="1"/>
          </p:cNvSpPr>
          <p:nvPr>
            <p:ph type="body" idx="1"/>
          </p:nvPr>
        </p:nvSpPr>
        <p:spPr>
          <a:xfrm>
            <a:off x="435768" y="200025"/>
            <a:ext cx="11441272" cy="6349687"/>
          </a:xfrm>
        </p:spPr>
        <p:txBody>
          <a:bodyPr/>
          <a:lstStyle/>
          <a:p>
            <a:pPr marL="0" marR="0" algn="ctr">
              <a:lnSpc>
                <a:spcPct val="115000"/>
              </a:lnSpc>
              <a:spcBef>
                <a:spcPts val="0"/>
              </a:spcBef>
              <a:spcAft>
                <a:spcPts val="80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BRAVE SPACES FOR WNCC MISSION U 2024 </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WE WANT OUR TIME TOGETHER TO BE TRANSFORMATIVE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TRANSFORMATIVE LEARNING AND SHARING  THRIVES WHEN THE SETTING AND THE PARTICIPANTS CREATE THE SPACE .  TODAY AND THROUGH OUR STUDY WE CONVENANT AND CREATE OUR BRAVE SPACE,  A SPACE DIFFERENT FROM A “SAFE-SPACE”.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WHAT IS A BRAVE SPACE?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NOT ALWAYS COMFORTABLE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MAY INVOLVE TAKING A RISK IN THOUGHT, SHARING, AND LISTENING</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THOUGHTS MAY BE COUNTER TO WHAT WE ALWAYS HELD AS TRUE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BE RESPECTFUL AND CONCERNED FOR YOUR SISTER PARTICIPANTS</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 SACRED SPACE WHERE GOD ENTERS, HOLDS US, CONVICTS US, LOVES US, AND CHANGES US</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endParaRPr lang="en-US" sz="1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2659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5FA53-3E83-4FD6-8692-E9ED808E2E96}"/>
              </a:ext>
            </a:extLst>
          </p:cNvPr>
          <p:cNvSpPr>
            <a:spLocks noGrp="1"/>
          </p:cNvSpPr>
          <p:nvPr>
            <p:ph type="body" idx="1"/>
          </p:nvPr>
        </p:nvSpPr>
        <p:spPr>
          <a:xfrm>
            <a:off x="1128713" y="78581"/>
            <a:ext cx="8672514" cy="6993732"/>
          </a:xfrm>
        </p:spPr>
        <p:txBody>
          <a:bodyPr/>
          <a:lstStyle/>
          <a:p>
            <a:r>
              <a:rPr lang="en-US" b="1" kern="0" dirty="0">
                <a:solidFill>
                  <a:srgbClr val="000000"/>
                </a:solidFill>
                <a:effectLst/>
                <a:latin typeface="Times New Roman" panose="02020603050405020304" pitchFamily="18" charset="0"/>
                <a:ea typeface="Times New Roman" panose="02020603050405020304" pitchFamily="18" charset="0"/>
              </a:rPr>
              <a:t>‘Just as I am’ </a:t>
            </a:r>
          </a:p>
          <a:p>
            <a:pPr fontAlgn="base"/>
            <a:r>
              <a:rPr lang="en-US" sz="2400" dirty="0">
                <a:solidFill>
                  <a:schemeClr val="tx1"/>
                </a:solidFill>
                <a:effectLst/>
              </a:rPr>
              <a:t>Just as I am , without one plea,</a:t>
            </a:r>
          </a:p>
          <a:p>
            <a:pPr fontAlgn="base"/>
            <a:r>
              <a:rPr lang="en-US" sz="2400" dirty="0">
                <a:solidFill>
                  <a:schemeClr val="tx1"/>
                </a:solidFill>
                <a:effectLst/>
              </a:rPr>
              <a:t>But that thy blood was shed for me,</a:t>
            </a:r>
          </a:p>
          <a:p>
            <a:pPr fontAlgn="base"/>
            <a:r>
              <a:rPr lang="en-US" sz="2400" dirty="0">
                <a:solidFill>
                  <a:schemeClr val="tx1"/>
                </a:solidFill>
                <a:effectLst/>
              </a:rPr>
              <a:t>And that thou </a:t>
            </a:r>
            <a:r>
              <a:rPr lang="en-US" sz="2400" dirty="0" err="1">
                <a:solidFill>
                  <a:schemeClr val="tx1"/>
                </a:solidFill>
                <a:effectLst/>
              </a:rPr>
              <a:t>bidst</a:t>
            </a:r>
            <a:r>
              <a:rPr lang="en-US" sz="2400" dirty="0">
                <a:solidFill>
                  <a:schemeClr val="tx1"/>
                </a:solidFill>
                <a:effectLst/>
              </a:rPr>
              <a:t> me come to thee,</a:t>
            </a:r>
          </a:p>
          <a:p>
            <a:pPr fontAlgn="base"/>
            <a:r>
              <a:rPr lang="en-US" sz="2400" dirty="0">
                <a:solidFill>
                  <a:schemeClr val="tx1"/>
                </a:solidFill>
                <a:effectLst/>
              </a:rPr>
              <a:t>O Lamb of God, I come, I come.</a:t>
            </a:r>
          </a:p>
          <a:p>
            <a:pPr fontAlgn="base"/>
            <a:endParaRPr lang="en-US" sz="2400" dirty="0">
              <a:solidFill>
                <a:schemeClr val="tx1"/>
              </a:solidFill>
              <a:effectLst/>
            </a:endParaRPr>
          </a:p>
          <a:p>
            <a:pPr fontAlgn="base"/>
            <a:r>
              <a:rPr lang="en-US" sz="2400" dirty="0">
                <a:solidFill>
                  <a:schemeClr val="tx1"/>
                </a:solidFill>
                <a:effectLst/>
              </a:rPr>
              <a:t>Just as I am, poor wretched, blind;</a:t>
            </a:r>
          </a:p>
          <a:p>
            <a:pPr fontAlgn="base"/>
            <a:r>
              <a:rPr lang="en-US" sz="2400" dirty="0">
                <a:solidFill>
                  <a:schemeClr val="tx1"/>
                </a:solidFill>
                <a:effectLst/>
              </a:rPr>
              <a:t>Sight riches, healing of the mind,</a:t>
            </a:r>
          </a:p>
          <a:p>
            <a:pPr fontAlgn="base"/>
            <a:r>
              <a:rPr lang="en-US" sz="2400" dirty="0">
                <a:solidFill>
                  <a:schemeClr val="tx1"/>
                </a:solidFill>
                <a:effectLst/>
              </a:rPr>
              <a:t>Yea, all I need in thee to find,</a:t>
            </a:r>
          </a:p>
          <a:p>
            <a:pPr fontAlgn="base"/>
            <a:r>
              <a:rPr lang="en-US" sz="2400" dirty="0">
                <a:solidFill>
                  <a:schemeClr val="tx1"/>
                </a:solidFill>
                <a:effectLst/>
              </a:rPr>
              <a:t>O Lamb of God I come, I come.</a:t>
            </a:r>
            <a:br>
              <a:rPr lang="en-US" sz="2400" dirty="0">
                <a:solidFill>
                  <a:schemeClr val="tx1"/>
                </a:solidFill>
                <a:effectLst/>
              </a:rPr>
            </a:br>
            <a:endParaRPr lang="en-US" sz="2400" dirty="0">
              <a:solidFill>
                <a:schemeClr val="tx1"/>
              </a:solidFill>
              <a:effectLst/>
            </a:endParaRPr>
          </a:p>
          <a:p>
            <a:pPr fontAlgn="base"/>
            <a:r>
              <a:rPr lang="en-US" sz="2400" dirty="0">
                <a:solidFill>
                  <a:schemeClr val="tx1"/>
                </a:solidFill>
                <a:effectLst/>
              </a:rPr>
              <a:t>Just as I am, thou wilt receive,</a:t>
            </a:r>
          </a:p>
          <a:p>
            <a:pPr fontAlgn="base"/>
            <a:r>
              <a:rPr lang="en-US" sz="2400" dirty="0">
                <a:solidFill>
                  <a:schemeClr val="tx1"/>
                </a:solidFill>
                <a:effectLst/>
              </a:rPr>
              <a:t>Wilt welcome, pardon, cleanse, relieve;</a:t>
            </a:r>
          </a:p>
          <a:p>
            <a:pPr fontAlgn="base"/>
            <a:r>
              <a:rPr lang="en-US" sz="2400" dirty="0">
                <a:solidFill>
                  <a:schemeClr val="tx1"/>
                </a:solidFill>
                <a:effectLst/>
              </a:rPr>
              <a:t>Because thy promise I believe,</a:t>
            </a:r>
          </a:p>
          <a:p>
            <a:pPr fontAlgn="base"/>
            <a:r>
              <a:rPr lang="en-US" sz="2400" dirty="0">
                <a:solidFill>
                  <a:schemeClr val="tx1"/>
                </a:solidFill>
                <a:effectLst/>
              </a:rPr>
              <a:t>O Lamb of God I come, I come.</a:t>
            </a:r>
          </a:p>
          <a:p>
            <a:br>
              <a:rPr lang="en-US" sz="2400" dirty="0">
                <a:solidFill>
                  <a:schemeClr val="tx1"/>
                </a:solidFill>
                <a:effectLst/>
              </a:rPr>
            </a:br>
            <a:endParaRPr lang="en-US" sz="2400" dirty="0">
              <a:solidFill>
                <a:schemeClr val="tx1"/>
              </a:solidFill>
            </a:endParaRPr>
          </a:p>
        </p:txBody>
      </p:sp>
    </p:spTree>
    <p:extLst>
      <p:ext uri="{BB962C8B-B14F-4D97-AF65-F5344CB8AC3E}">
        <p14:creationId xmlns:p14="http://schemas.microsoft.com/office/powerpoint/2010/main" val="3494386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ABBAB4-6C7D-9BF0-A43F-0A8E72F800F1}"/>
              </a:ext>
            </a:extLst>
          </p:cNvPr>
          <p:cNvSpPr>
            <a:spLocks noGrp="1"/>
          </p:cNvSpPr>
          <p:nvPr>
            <p:ph type="body" idx="1"/>
          </p:nvPr>
        </p:nvSpPr>
        <p:spPr>
          <a:xfrm>
            <a:off x="875211" y="117566"/>
            <a:ext cx="10058399" cy="7014549"/>
          </a:xfrm>
        </p:spPr>
        <p:txBody>
          <a:bodyPr/>
          <a:lstStyle/>
          <a:p>
            <a:pPr marL="0" marR="0" algn="ctr">
              <a:lnSpc>
                <a:spcPct val="115000"/>
              </a:lnSpc>
              <a:spcBef>
                <a:spcPts val="0"/>
              </a:spcBef>
              <a:spcAft>
                <a:spcPts val="800"/>
              </a:spcAft>
            </a:pPr>
            <a:r>
              <a:rPr lang="en-US" sz="1800" i="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WORDS TO CONTEMPLATE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KINGDOM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KIN-DOM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SOVEREIGNTY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FF00FF"/>
                </a:highlight>
                <a:latin typeface="Times New Roman" panose="02020603050405020304" pitchFamily="18" charset="0"/>
                <a:ea typeface="Aptos" panose="020B0004020202020204" pitchFamily="34" charset="0"/>
                <a:cs typeface="Times New Roman" panose="02020603050405020304" pitchFamily="18" charset="0"/>
              </a:rPr>
              <a:t>SUBMISSION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a:t>
            </a:r>
            <a:r>
              <a:rPr lang="en-US"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ND</a:t>
            </a:r>
            <a:r>
              <a:rPr lang="en-US" kern="100" dirty="0">
                <a:effectLst/>
                <a:highlight>
                  <a:srgbClr val="FF00FF"/>
                </a:highlight>
                <a:latin typeface="Times New Roman" panose="02020603050405020304" pitchFamily="18" charset="0"/>
                <a:ea typeface="Aptos" panose="020B0004020202020204" pitchFamily="34" charset="0"/>
                <a:cs typeface="Times New Roman" panose="02020603050405020304" pitchFamily="18" charset="0"/>
              </a:rPr>
              <a:t>IV</a:t>
            </a:r>
            <a:r>
              <a:rPr lang="en-US"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ID</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U</a:t>
            </a:r>
            <a:r>
              <a:rPr lang="en-US" kern="100" dirty="0">
                <a:effectLst/>
                <a:highlight>
                  <a:srgbClr val="008B8B"/>
                </a:highlight>
                <a:latin typeface="Times New Roman" panose="02020603050405020304" pitchFamily="18" charset="0"/>
                <a:ea typeface="Aptos" panose="020B0004020202020204" pitchFamily="34" charset="0"/>
                <a:cs typeface="Times New Roman" panose="02020603050405020304" pitchFamily="18" charset="0"/>
              </a:rPr>
              <a:t>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FF0000"/>
                </a:highlight>
                <a:latin typeface="Times New Roman" panose="02020603050405020304" pitchFamily="18" charset="0"/>
                <a:ea typeface="Aptos" panose="020B0004020202020204" pitchFamily="34" charset="0"/>
                <a:cs typeface="Times New Roman" panose="02020603050405020304" pitchFamily="18" charset="0"/>
              </a:rPr>
              <a:t>FRESH EXPRESSIONS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H O M 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Bef>
                <a:spcPts val="0"/>
              </a:spcBef>
              <a:spcAft>
                <a:spcPts val="800"/>
              </a:spcAft>
            </a:pPr>
            <a:r>
              <a:rPr lang="en-US" kern="100" dirty="0">
                <a:effectLst/>
                <a:highlight>
                  <a:srgbClr val="FF00FF"/>
                </a:highlight>
                <a:latin typeface="Times New Roman" panose="02020603050405020304" pitchFamily="18" charset="0"/>
                <a:ea typeface="Aptos" panose="020B0004020202020204" pitchFamily="34" charset="0"/>
                <a:cs typeface="Times New Roman" panose="02020603050405020304" pitchFamily="18" charset="0"/>
              </a:rPr>
              <a:t>W E L C O M E   H O M 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5499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992E6-2553-44B9-E3BC-D32F09DE6E4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1933090"/>
            <a:ext cx="4816256" cy="1908215"/>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Receiving the </a:t>
            </a:r>
            <a:b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a:t>
            </a:r>
            <a:r>
              <a:rPr lang="en-US" sz="4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a:t>
            </a: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Hand</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Martha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Efird</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presenter</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5:</a:t>
            </a:r>
            <a:endParaRPr lang="en-US" sz="2400" dirty="0"/>
          </a:p>
        </p:txBody>
      </p:sp>
    </p:spTree>
    <p:extLst>
      <p:ext uri="{BB962C8B-B14F-4D97-AF65-F5344CB8AC3E}">
        <p14:creationId xmlns:p14="http://schemas.microsoft.com/office/powerpoint/2010/main" val="168202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75FE7-ADDA-3CDE-9A3D-E91F1390B393}"/>
              </a:ext>
            </a:extLst>
          </p:cNvPr>
          <p:cNvSpPr>
            <a:spLocks noGrp="1"/>
          </p:cNvSpPr>
          <p:nvPr>
            <p:ph type="body" idx="1"/>
          </p:nvPr>
        </p:nvSpPr>
        <p:spPr>
          <a:xfrm>
            <a:off x="548640" y="235132"/>
            <a:ext cx="11207931" cy="6758902"/>
          </a:xfrm>
        </p:spPr>
        <p:txBody>
          <a:bodyPr/>
          <a:lstStyle/>
          <a:p>
            <a:r>
              <a:rPr lang="en-US" b="1" dirty="0">
                <a:solidFill>
                  <a:schemeClr val="tx1"/>
                </a:solidFill>
              </a:rPr>
              <a:t>Have Thy Own Way, Lord </a:t>
            </a:r>
            <a:r>
              <a:rPr lang="en-US" sz="3200" dirty="0">
                <a:solidFill>
                  <a:schemeClr val="tx1"/>
                </a:solidFill>
              </a:rPr>
              <a:t>UM Hymnal 382</a:t>
            </a:r>
            <a:endParaRPr lang="en-US" sz="3200" b="1" dirty="0">
              <a:solidFill>
                <a:schemeClr val="tx1"/>
              </a:solidFill>
            </a:endParaRPr>
          </a:p>
          <a:p>
            <a:r>
              <a:rPr lang="en-US" dirty="0">
                <a:solidFill>
                  <a:schemeClr val="tx1"/>
                </a:solidFill>
              </a:rPr>
              <a:t>Have thy own way, Lord.  Have thy own way!</a:t>
            </a:r>
            <a:r>
              <a:rPr lang="en-US" sz="2400" dirty="0">
                <a:solidFill>
                  <a:schemeClr val="tx1"/>
                </a:solidFill>
              </a:rPr>
              <a:t>(refrain)</a:t>
            </a:r>
          </a:p>
          <a:p>
            <a:r>
              <a:rPr lang="en-US" dirty="0">
                <a:solidFill>
                  <a:schemeClr val="tx1"/>
                </a:solidFill>
              </a:rPr>
              <a:t>Thou art the potter; I am the clay.  Mold me and Make me after thy will, while I am waiting, yielded and still. </a:t>
            </a:r>
            <a:r>
              <a:rPr lang="en-US" sz="2400" dirty="0">
                <a:solidFill>
                  <a:schemeClr val="tx1"/>
                </a:solidFill>
              </a:rPr>
              <a:t>(refrain)</a:t>
            </a:r>
          </a:p>
          <a:p>
            <a:r>
              <a:rPr lang="en-US" dirty="0">
                <a:solidFill>
                  <a:schemeClr val="tx1"/>
                </a:solidFill>
              </a:rPr>
              <a:t>Wounded and weary, help me I pray!  Power all power, surely is thine! Touch me and heal me, Savior divine! </a:t>
            </a:r>
            <a:r>
              <a:rPr lang="en-US" sz="2400" dirty="0">
                <a:solidFill>
                  <a:schemeClr val="tx1"/>
                </a:solidFill>
              </a:rPr>
              <a:t>(refrain)</a:t>
            </a:r>
            <a:r>
              <a:rPr lang="en-US" sz="3600" dirty="0">
                <a:solidFill>
                  <a:schemeClr val="tx1"/>
                </a:solidFill>
              </a:rPr>
              <a:t> </a:t>
            </a:r>
          </a:p>
          <a:p>
            <a:r>
              <a:rPr lang="en-US" dirty="0">
                <a:solidFill>
                  <a:schemeClr val="tx1"/>
                </a:solidFill>
              </a:rPr>
              <a:t>Hold o’er my being, absolute sway.  Fill with thy Spirit till all shall see Christ only, always, living in me! </a:t>
            </a:r>
            <a:endParaRPr lang="en-US" sz="2400" dirty="0">
              <a:solidFill>
                <a:schemeClr val="tx1"/>
              </a:solidFill>
            </a:endParaRPr>
          </a:p>
        </p:txBody>
      </p:sp>
    </p:spTree>
    <p:extLst>
      <p:ext uri="{BB962C8B-B14F-4D97-AF65-F5344CB8AC3E}">
        <p14:creationId xmlns:p14="http://schemas.microsoft.com/office/powerpoint/2010/main" val="37344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3F549-4515-E642-DAFA-B8542858B62B}"/>
              </a:ext>
            </a:extLst>
          </p:cNvPr>
          <p:cNvSpPr>
            <a:spLocks noGrp="1"/>
          </p:cNvSpPr>
          <p:nvPr>
            <p:ph type="body" idx="1"/>
          </p:nvPr>
        </p:nvSpPr>
        <p:spPr>
          <a:xfrm>
            <a:off x="1332688" y="1293778"/>
            <a:ext cx="10058399" cy="4130298"/>
          </a:xfrm>
        </p:spPr>
        <p:txBody>
          <a:bodyPr/>
          <a:lstStyle/>
          <a:p>
            <a:r>
              <a:rPr lang="en-US" sz="4400" dirty="0"/>
              <a:t>How is God currently at work in your life and/or community? </a:t>
            </a:r>
          </a:p>
          <a:p>
            <a:r>
              <a:rPr lang="en-US" sz="4400" dirty="0"/>
              <a:t> </a:t>
            </a:r>
          </a:p>
          <a:p>
            <a:r>
              <a:rPr lang="en-US" sz="4400" dirty="0"/>
              <a:t>What aspects of life serve as a source of hope, joy, love, or peace?</a:t>
            </a:r>
          </a:p>
        </p:txBody>
      </p:sp>
    </p:spTree>
    <p:extLst>
      <p:ext uri="{BB962C8B-B14F-4D97-AF65-F5344CB8AC3E}">
        <p14:creationId xmlns:p14="http://schemas.microsoft.com/office/powerpoint/2010/main" val="2887879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AE35B-0112-390A-B413-B4B78485697A}"/>
              </a:ext>
            </a:extLst>
          </p:cNvPr>
          <p:cNvSpPr>
            <a:spLocks noGrp="1"/>
          </p:cNvSpPr>
          <p:nvPr>
            <p:ph type="body" idx="1"/>
          </p:nvPr>
        </p:nvSpPr>
        <p:spPr>
          <a:xfrm>
            <a:off x="914399" y="104503"/>
            <a:ext cx="10058399" cy="7809895"/>
          </a:xfrm>
        </p:spPr>
        <p:txBody>
          <a:bodyPr/>
          <a:lstStyle/>
          <a:p>
            <a:r>
              <a:rPr lang="en-US" sz="3800" b="1" dirty="0">
                <a:solidFill>
                  <a:schemeClr val="tx1"/>
                </a:solidFill>
              </a:rPr>
              <a:t>Prayer</a:t>
            </a:r>
          </a:p>
          <a:p>
            <a:r>
              <a:rPr lang="en-US" sz="3800" dirty="0">
                <a:solidFill>
                  <a:schemeClr val="tx1"/>
                </a:solidFill>
              </a:rPr>
              <a:t>Most merciful God, we confess that we have sinned against you  in thought, work and deed, and by what we have done, and what we have left undone.</a:t>
            </a:r>
          </a:p>
          <a:p>
            <a:r>
              <a:rPr lang="en-US" sz="3800" dirty="0">
                <a:solidFill>
                  <a:schemeClr val="tx1"/>
                </a:solidFill>
              </a:rPr>
              <a:t>We have not loved you with our whole heart; we have not loved our neighbors as ourselves.</a:t>
            </a:r>
          </a:p>
          <a:p>
            <a:r>
              <a:rPr lang="en-US" sz="3800" dirty="0">
                <a:solidFill>
                  <a:schemeClr val="tx1"/>
                </a:solidFill>
              </a:rPr>
              <a:t>We are truly sorry and we humbly repent.</a:t>
            </a:r>
          </a:p>
          <a:p>
            <a:pPr algn="ctr"/>
            <a:r>
              <a:rPr lang="en-US" sz="2400" dirty="0">
                <a:solidFill>
                  <a:schemeClr val="tx1"/>
                </a:solidFill>
              </a:rPr>
              <a:t>(continue next slide)</a:t>
            </a:r>
          </a:p>
          <a:p>
            <a:endParaRPr lang="en-US" dirty="0"/>
          </a:p>
        </p:txBody>
      </p:sp>
    </p:spTree>
    <p:extLst>
      <p:ext uri="{BB962C8B-B14F-4D97-AF65-F5344CB8AC3E}">
        <p14:creationId xmlns:p14="http://schemas.microsoft.com/office/powerpoint/2010/main" val="4188091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01F7E-0C09-9E27-4E89-989DC9CB7B46}"/>
              </a:ext>
            </a:extLst>
          </p:cNvPr>
          <p:cNvSpPr>
            <a:spLocks noGrp="1"/>
          </p:cNvSpPr>
          <p:nvPr>
            <p:ph type="body" idx="1"/>
          </p:nvPr>
        </p:nvSpPr>
        <p:spPr>
          <a:xfrm>
            <a:off x="705394" y="209005"/>
            <a:ext cx="10058399" cy="7434792"/>
          </a:xfrm>
        </p:spPr>
        <p:txBody>
          <a:bodyPr/>
          <a:lstStyle/>
          <a:p>
            <a:r>
              <a:rPr lang="en-US" dirty="0">
                <a:solidFill>
                  <a:schemeClr val="tx1"/>
                </a:solidFill>
              </a:rPr>
              <a:t>For the sake of your Son Jesus Christ, have mercy on us and forgive us; that we may delight in your will, and walk in your ways, to the glory of your name Amen </a:t>
            </a:r>
          </a:p>
          <a:p>
            <a:r>
              <a:rPr lang="en-US" b="1" dirty="0">
                <a:solidFill>
                  <a:schemeClr val="tx1"/>
                </a:solidFill>
              </a:rPr>
              <a:t>All pray in silence</a:t>
            </a:r>
          </a:p>
          <a:p>
            <a:r>
              <a:rPr lang="en-US" dirty="0">
                <a:solidFill>
                  <a:schemeClr val="tx1"/>
                </a:solidFill>
              </a:rPr>
              <a:t>Almighty God have mercy on you, forgive all your sins through our Lord Jesus Christ, strengthen you in all goodness, and by the power of the Holy Spirit keep you in eternal life.  Amen</a:t>
            </a:r>
          </a:p>
          <a:p>
            <a:endParaRPr lang="en-US" dirty="0"/>
          </a:p>
        </p:txBody>
      </p:sp>
    </p:spTree>
    <p:extLst>
      <p:ext uri="{BB962C8B-B14F-4D97-AF65-F5344CB8AC3E}">
        <p14:creationId xmlns:p14="http://schemas.microsoft.com/office/powerpoint/2010/main" val="3778297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A968E-9E3E-6228-8675-E58C8F8D1BFC}"/>
              </a:ext>
            </a:extLst>
          </p:cNvPr>
          <p:cNvSpPr>
            <a:spLocks noGrp="1"/>
          </p:cNvSpPr>
          <p:nvPr>
            <p:ph type="body" idx="1"/>
          </p:nvPr>
        </p:nvSpPr>
        <p:spPr>
          <a:xfrm>
            <a:off x="933854" y="124762"/>
            <a:ext cx="10972801" cy="6608476"/>
          </a:xfrm>
        </p:spPr>
        <p:txBody>
          <a:bodyPr/>
          <a:lstStyle/>
          <a:p>
            <a:r>
              <a:rPr lang="en-US" sz="4400" dirty="0"/>
              <a:t>Do any of these signs and symptoms show up in community?</a:t>
            </a:r>
          </a:p>
          <a:p>
            <a:endParaRPr lang="en-US" sz="4400" dirty="0"/>
          </a:p>
          <a:p>
            <a:r>
              <a:rPr lang="en-US" sz="4400" dirty="0"/>
              <a:t>What are healthy ways of working through these signs and symptoms in communities?</a:t>
            </a:r>
          </a:p>
          <a:p>
            <a:r>
              <a:rPr lang="en-US" sz="4400" dirty="0"/>
              <a:t>What could it mean to fully trust God to be present in one of the situations identified?</a:t>
            </a:r>
          </a:p>
        </p:txBody>
      </p:sp>
    </p:spTree>
    <p:extLst>
      <p:ext uri="{BB962C8B-B14F-4D97-AF65-F5344CB8AC3E}">
        <p14:creationId xmlns:p14="http://schemas.microsoft.com/office/powerpoint/2010/main" val="650993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C26B8-F241-6EE5-750E-983AF5ABB565}"/>
              </a:ext>
            </a:extLst>
          </p:cNvPr>
          <p:cNvSpPr>
            <a:spLocks noGrp="1"/>
          </p:cNvSpPr>
          <p:nvPr>
            <p:ph type="body" idx="1"/>
          </p:nvPr>
        </p:nvSpPr>
        <p:spPr>
          <a:xfrm>
            <a:off x="900546" y="124692"/>
            <a:ext cx="11000509" cy="6359235"/>
          </a:xfrm>
        </p:spPr>
        <p:txBody>
          <a:bodyPr/>
          <a:lstStyle/>
          <a:p>
            <a:pPr marL="0" marR="0">
              <a:lnSpc>
                <a:spcPct val="107000"/>
              </a:lnSpc>
              <a:spcBef>
                <a:spcPts val="0"/>
              </a:spcBef>
              <a:spcAft>
                <a:spcPts val="800"/>
              </a:spcAft>
            </a:pPr>
            <a:r>
              <a:rPr lang="en-US" sz="2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Mark 12:28-34</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of the legal experts heard their dispute and saw how well Jesus answered them. He came over and asked him, “Which commandment is the most important of all?”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Jesus replied, “The most important one is </a:t>
            </a:r>
            <a:r>
              <a:rPr lang="en-US" sz="2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Israel, listen! Our God is the one Lord,</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a:t>
            </a:r>
            <a:r>
              <a:rPr lang="en-US" sz="2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you must love the Lord your God with all your heart, with all your being, with all your mind, and with all your strength.</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kern="0" baseline="3000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second is this, </a:t>
            </a:r>
            <a:r>
              <a:rPr lang="en-US" sz="2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will love your neighbor as yourself</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kern="0" baseline="3000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ee footnote b"/>
              </a:rPr>
              <a:t>b</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other commandment is greater than these.”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legal expert said to him, “Well said, Teacher. You have truthfully said that God is one and there is no other besides him.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to love God with all of the heart, a full understanding, and all of one’s strength, and to love one’s neighbor as oneself is much more important than all kinds of entirely burned offerings and sacrifices.”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Jesus saw that he had answered with wisdom, he said to him, “You aren’t far from God’s kingdom.” After that, no one dared to ask him any more questions.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725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C26B8-F241-6EE5-750E-983AF5ABB565}"/>
              </a:ext>
            </a:extLst>
          </p:cNvPr>
          <p:cNvSpPr>
            <a:spLocks noGrp="1"/>
          </p:cNvSpPr>
          <p:nvPr>
            <p:ph type="body" idx="1"/>
          </p:nvPr>
        </p:nvSpPr>
        <p:spPr>
          <a:xfrm>
            <a:off x="1066800" y="401782"/>
            <a:ext cx="10571018" cy="6026727"/>
          </a:xfrm>
        </p:spPr>
        <p:txBody>
          <a:bodyPr/>
          <a:lstStyle/>
          <a:p>
            <a:pPr marL="0" marR="0">
              <a:lnSpc>
                <a:spcPct val="107000"/>
              </a:lnSpc>
              <a:spcBef>
                <a:spcPts val="0"/>
              </a:spcBef>
              <a:spcAft>
                <a:spcPts val="800"/>
              </a:spcAft>
            </a:pPr>
            <a:r>
              <a:rPr lang="en-US" sz="24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Corinthians 6:12-14,17,19</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have the freedom to do anything, but not everything is helpful. I have the freedom to do anything, but I won’t be controlled by anything.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is for the stomach and the stomach is for food, and yet God will do away with both. The body isn’t for sexual immorality but for the Lord, and the Lord is for the body. </a:t>
            </a: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 has raised the Lord and will raise us through his power.</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one who is joined to the Lord is one spirit with him.</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don’t you know that your body is a temple of the Holy Spirit who is in you? Don’t you know that you have the Holy Spirit from God, and you don’t belong to yourselves?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3353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2D974-A624-7AB3-E86B-EF47BABBB425}"/>
              </a:ext>
            </a:extLst>
          </p:cNvPr>
          <p:cNvSpPr>
            <a:spLocks noGrp="1"/>
          </p:cNvSpPr>
          <p:nvPr>
            <p:ph type="body" idx="1"/>
          </p:nvPr>
        </p:nvSpPr>
        <p:spPr>
          <a:xfrm>
            <a:off x="435768" y="200025"/>
            <a:ext cx="11756232" cy="5769080"/>
          </a:xfrm>
        </p:spPr>
        <p:txBody>
          <a:bodyPr/>
          <a:lstStyle/>
          <a:p>
            <a:pPr marL="0" marR="0" algn="ctr">
              <a:lnSpc>
                <a:spcPct val="115000"/>
              </a:lnSpc>
              <a:spcBef>
                <a:spcPts val="0"/>
              </a:spcBef>
              <a:spcAft>
                <a:spcPts val="80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BRAVE SPACES FOR WNCC MISSION U 2024 </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endPar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AS FACILITAORS WE WILL:</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BE AVAILABLE , ATTUNED, AND PRAYERFUL</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ENCOURAGE SHARING AND PARTICIPATE IN SHARING</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BE VULNERABLE AND SHARE OUR OWN STORIES, FEELINGS, PERSPECTIVES</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BE FUN</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BE AND ENCOURAGE AUTHENTICITY</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REMEMBER WE ARE NOT THE EXPERTS IN THE ROOM</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BE HUMBLE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AND MORE………</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8954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19E4E-47BC-FC7C-0E19-D731BA43FF39}"/>
              </a:ext>
            </a:extLst>
          </p:cNvPr>
          <p:cNvSpPr>
            <a:spLocks noGrp="1"/>
          </p:cNvSpPr>
          <p:nvPr>
            <p:ph type="body" idx="1"/>
          </p:nvPr>
        </p:nvSpPr>
        <p:spPr>
          <a:xfrm>
            <a:off x="806244" y="249140"/>
            <a:ext cx="10058399" cy="6608860"/>
          </a:xfrm>
        </p:spPr>
        <p:txBody>
          <a:bodyPr/>
          <a:lstStyle/>
          <a:p>
            <a:pPr marL="971550" indent="-742950">
              <a:buAutoNum type="arabicPeriod"/>
            </a:pPr>
            <a:r>
              <a:rPr lang="en-US" sz="3200" dirty="0">
                <a:solidFill>
                  <a:schemeClr val="tx1"/>
                </a:solidFill>
              </a:rPr>
              <a:t>What does submission or surrender entail in these passages?</a:t>
            </a:r>
          </a:p>
          <a:p>
            <a:pPr marL="971550" indent="-742950">
              <a:buAutoNum type="arabicPeriod"/>
            </a:pPr>
            <a:r>
              <a:rPr lang="en-US" sz="3200" dirty="0">
                <a:solidFill>
                  <a:schemeClr val="tx1"/>
                </a:solidFill>
              </a:rPr>
              <a:t>What questions or fears emerge as we read these?</a:t>
            </a:r>
          </a:p>
          <a:p>
            <a:pPr marL="971550" indent="-742950">
              <a:buAutoNum type="arabicPeriod"/>
            </a:pPr>
            <a:r>
              <a:rPr lang="en-US" sz="3200" dirty="0">
                <a:solidFill>
                  <a:schemeClr val="tx1"/>
                </a:solidFill>
              </a:rPr>
              <a:t>What are some steps we can take to move more toward loving God with </a:t>
            </a:r>
            <a:r>
              <a:rPr lang="en-US" sz="3200">
                <a:solidFill>
                  <a:schemeClr val="tx1"/>
                </a:solidFill>
              </a:rPr>
              <a:t>all our </a:t>
            </a:r>
            <a:r>
              <a:rPr lang="en-US" sz="3200" dirty="0">
                <a:solidFill>
                  <a:schemeClr val="tx1"/>
                </a:solidFill>
              </a:rPr>
              <a:t>heart, being</a:t>
            </a:r>
            <a:r>
              <a:rPr lang="en-US" sz="3200">
                <a:solidFill>
                  <a:schemeClr val="tx1"/>
                </a:solidFill>
              </a:rPr>
              <a:t>, mind</a:t>
            </a:r>
            <a:r>
              <a:rPr lang="en-US" sz="3200" dirty="0">
                <a:solidFill>
                  <a:schemeClr val="tx1"/>
                </a:solidFill>
              </a:rPr>
              <a:t>, and strength?</a:t>
            </a:r>
          </a:p>
          <a:p>
            <a:pPr marL="971550" indent="-742950">
              <a:buAutoNum type="arabicPeriod"/>
            </a:pPr>
            <a:r>
              <a:rPr lang="en-US" sz="3200" dirty="0">
                <a:solidFill>
                  <a:schemeClr val="tx1"/>
                </a:solidFill>
              </a:rPr>
              <a:t>What do you think Jesus means when he tells the legal expert in verse 34, “You aren’t far from God’s kingdom?”</a:t>
            </a:r>
          </a:p>
          <a:p>
            <a:pPr marL="971550" indent="-742950">
              <a:buAutoNum type="arabicPeriod"/>
            </a:pPr>
            <a:r>
              <a:rPr lang="en-US" sz="3200" dirty="0">
                <a:solidFill>
                  <a:schemeClr val="tx1"/>
                </a:solidFill>
              </a:rPr>
              <a:t>What hope is contained in the passages?</a:t>
            </a:r>
          </a:p>
        </p:txBody>
      </p:sp>
    </p:spTree>
    <p:extLst>
      <p:ext uri="{BB962C8B-B14F-4D97-AF65-F5344CB8AC3E}">
        <p14:creationId xmlns:p14="http://schemas.microsoft.com/office/powerpoint/2010/main" val="952961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1809544"/>
            <a:ext cx="4816256" cy="1908215"/>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Defining a Place Called “Home”</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480131"/>
          </a:xfrm>
        </p:spPr>
        <p:txBody>
          <a:bodyPr/>
          <a:lstStyle/>
          <a:p>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Michelene</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Matthews, presenter</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6:</a:t>
            </a:r>
            <a:endParaRPr lang="en-US" sz="2400" dirty="0"/>
          </a:p>
        </p:txBody>
      </p:sp>
    </p:spTree>
    <p:extLst>
      <p:ext uri="{BB962C8B-B14F-4D97-AF65-F5344CB8AC3E}">
        <p14:creationId xmlns:p14="http://schemas.microsoft.com/office/powerpoint/2010/main" val="2245370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9AC9D-AC85-2294-DAC9-EB2C795D1F69}"/>
              </a:ext>
            </a:extLst>
          </p:cNvPr>
          <p:cNvSpPr>
            <a:spLocks noGrp="1"/>
          </p:cNvSpPr>
          <p:nvPr>
            <p:ph type="body" idx="1"/>
          </p:nvPr>
        </p:nvSpPr>
        <p:spPr>
          <a:xfrm>
            <a:off x="443345" y="414842"/>
            <a:ext cx="11305310" cy="5267083"/>
          </a:xfrm>
        </p:spPr>
        <p:txBody>
          <a:bodyPr/>
          <a:lstStyle/>
          <a:p>
            <a:pPr marL="0" marR="0">
              <a:lnSpc>
                <a:spcPct val="107000"/>
              </a:lnSpc>
              <a:spcBef>
                <a:spcPts val="0"/>
              </a:spcBef>
              <a:spcAft>
                <a:spcPts val="800"/>
              </a:spcAft>
            </a:pPr>
            <a:r>
              <a:rPr lang="en-US" sz="4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Learning activity</a:t>
            </a:r>
            <a:endParaRPr lang="en-US" sz="4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US" sz="4000" kern="0" dirty="0">
                <a:solidFill>
                  <a:schemeClr val="tx1"/>
                </a:solidFill>
                <a:effectLst/>
                <a:latin typeface="Times New Roman" panose="02020603050405020304" pitchFamily="18" charset="0"/>
                <a:ea typeface="Times New Roman" panose="02020603050405020304" pitchFamily="18" charset="0"/>
              </a:rPr>
              <a:t>Create a simple drawing/floor plan of a home they spent time in as a child – layer the picture with the mood arising from each space.  Once the layout is complete, layer the picture with the mood arising from each space using the Wheel of Emotions as a guide for color/emotion match.</a:t>
            </a:r>
            <a:endParaRPr lang="en-US" sz="4000" dirty="0">
              <a:solidFill>
                <a:schemeClr val="tx1"/>
              </a:solidFill>
            </a:endParaRPr>
          </a:p>
        </p:txBody>
      </p:sp>
    </p:spTree>
    <p:extLst>
      <p:ext uri="{BB962C8B-B14F-4D97-AF65-F5344CB8AC3E}">
        <p14:creationId xmlns:p14="http://schemas.microsoft.com/office/powerpoint/2010/main" val="3443213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olorful flower with different colored circles">
            <a:extLst>
              <a:ext uri="{FF2B5EF4-FFF2-40B4-BE49-F238E27FC236}">
                <a16:creationId xmlns:a16="http://schemas.microsoft.com/office/drawing/2014/main" id="{1F069E28-A915-8E0C-3516-3C473857747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7272" y="68263"/>
            <a:ext cx="6637455" cy="6721475"/>
          </a:xfrm>
          <a:noFill/>
        </p:spPr>
      </p:pic>
    </p:spTree>
    <p:extLst>
      <p:ext uri="{BB962C8B-B14F-4D97-AF65-F5344CB8AC3E}">
        <p14:creationId xmlns:p14="http://schemas.microsoft.com/office/powerpoint/2010/main" val="3371922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A650-7C7E-1211-17A6-25C9B678CEEF}"/>
              </a:ext>
            </a:extLst>
          </p:cNvPr>
          <p:cNvSpPr>
            <a:spLocks noGrp="1"/>
          </p:cNvSpPr>
          <p:nvPr>
            <p:ph type="title"/>
          </p:nvPr>
        </p:nvSpPr>
        <p:spPr>
          <a:xfrm>
            <a:off x="914400" y="685800"/>
            <a:ext cx="10058400" cy="720197"/>
          </a:xfrm>
        </p:spPr>
        <p:txBody>
          <a:bodyPr/>
          <a:lstStyle/>
          <a:p>
            <a:r>
              <a:rPr lang="en-US" sz="4000" kern="0" dirty="0">
                <a:solidFill>
                  <a:srgbClr val="000000"/>
                </a:solidFill>
                <a:effectLst/>
                <a:latin typeface="Times New Roman" panose="02020603050405020304" pitchFamily="18" charset="0"/>
                <a:ea typeface="Times New Roman" panose="02020603050405020304" pitchFamily="18" charset="0"/>
              </a:rPr>
              <a:t>Psalm 27</a:t>
            </a:r>
            <a:endParaRPr lang="en-US" sz="4000" dirty="0"/>
          </a:p>
        </p:txBody>
      </p:sp>
      <p:sp>
        <p:nvSpPr>
          <p:cNvPr id="3" name="Content Placeholder 2">
            <a:extLst>
              <a:ext uri="{FF2B5EF4-FFF2-40B4-BE49-F238E27FC236}">
                <a16:creationId xmlns:a16="http://schemas.microsoft.com/office/drawing/2014/main" id="{D7BBD737-92D9-B665-B90A-7550544B2AF2}"/>
              </a:ext>
            </a:extLst>
          </p:cNvPr>
          <p:cNvSpPr>
            <a:spLocks noGrp="1"/>
          </p:cNvSpPr>
          <p:nvPr>
            <p:ph sz="half" idx="1"/>
          </p:nvPr>
        </p:nvSpPr>
        <p:spPr>
          <a:xfrm>
            <a:off x="838200" y="1825625"/>
            <a:ext cx="5181600" cy="4893830"/>
          </a:xfrm>
        </p:spPr>
        <p:txBody>
          <a:bodyPr>
            <a:noAutofit/>
          </a:bodyPr>
          <a:lstStyle/>
          <a:p>
            <a:r>
              <a:rPr lang="en-US" sz="2000" kern="0" dirty="0">
                <a:solidFill>
                  <a:srgbClr val="000000"/>
                </a:solidFill>
                <a:effectLst/>
                <a:latin typeface="Times New Roman" panose="02020603050405020304" pitchFamily="18" charset="0"/>
                <a:ea typeface="Times New Roman" panose="02020603050405020304" pitchFamily="18" charset="0"/>
              </a:rPr>
              <a:t>The Lord is my light and my salvation.</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Should I fear anyone?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The Lord is a fortress protecting my life.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Should I be frightened of anything?</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2 </a:t>
            </a:r>
            <a:r>
              <a:rPr lang="en-US" sz="2000" kern="0" dirty="0">
                <a:solidFill>
                  <a:srgbClr val="000000"/>
                </a:solidFill>
                <a:effectLst/>
                <a:latin typeface="Times New Roman" panose="02020603050405020304" pitchFamily="18" charset="0"/>
                <a:ea typeface="Times New Roman" panose="02020603050405020304" pitchFamily="18" charset="0"/>
              </a:rPr>
              <a:t>When evildoers come at me trying to eat me up—</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it’s they, my foes and my enemies,</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who stumble and fall!</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b="1" kern="0" baseline="30000" dirty="0">
                <a:solidFill>
                  <a:srgbClr val="000000"/>
                </a:solidFill>
                <a:effectLst/>
                <a:latin typeface="Times New Roman" panose="02020603050405020304" pitchFamily="18" charset="0"/>
                <a:ea typeface="Times New Roman" panose="02020603050405020304" pitchFamily="18" charset="0"/>
              </a:rPr>
              <a:t>3 </a:t>
            </a:r>
            <a:r>
              <a:rPr lang="en-US" sz="2000" kern="0" dirty="0">
                <a:solidFill>
                  <a:srgbClr val="000000"/>
                </a:solidFill>
                <a:effectLst/>
                <a:latin typeface="Times New Roman" panose="02020603050405020304" pitchFamily="18" charset="0"/>
                <a:ea typeface="Times New Roman" panose="02020603050405020304" pitchFamily="18" charset="0"/>
              </a:rPr>
              <a:t>If an army camps against me,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my heart won’t be afraid.</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If war comes up against me,</a:t>
            </a:r>
            <a:br>
              <a:rPr lang="en-US" sz="2000" kern="0" dirty="0">
                <a:solidFill>
                  <a:srgbClr val="000000"/>
                </a:solidFill>
                <a:effectLst/>
                <a:latin typeface="Times New Roman" panose="02020603050405020304" pitchFamily="18" charset="0"/>
                <a:ea typeface="Times New Roman" panose="02020603050405020304" pitchFamily="18" charset="0"/>
              </a:rPr>
            </a:br>
            <a:r>
              <a:rPr lang="en-US" sz="2000" kern="0" dirty="0">
                <a:solidFill>
                  <a:srgbClr val="000000"/>
                </a:solidFill>
                <a:effectLst/>
                <a:latin typeface="Times New Roman" panose="02020603050405020304" pitchFamily="18" charset="0"/>
                <a:ea typeface="Times New Roman" panose="02020603050405020304" pitchFamily="18" charset="0"/>
              </a:rPr>
              <a:t>        I will continue to trust in this:</a:t>
            </a:r>
            <a:br>
              <a:rPr lang="en-US" sz="2200" kern="0" dirty="0">
                <a:solidFill>
                  <a:srgbClr val="000000"/>
                </a:solidFill>
                <a:effectLst/>
                <a:latin typeface="Times New Roman" panose="02020603050405020304" pitchFamily="18" charset="0"/>
                <a:ea typeface="Times New Roman" panose="02020603050405020304" pitchFamily="18" charset="0"/>
              </a:rPr>
            </a:br>
            <a:endParaRPr lang="en-US" sz="2200" dirty="0"/>
          </a:p>
        </p:txBody>
      </p:sp>
      <p:sp>
        <p:nvSpPr>
          <p:cNvPr id="4" name="Content Placeholder 3">
            <a:extLst>
              <a:ext uri="{FF2B5EF4-FFF2-40B4-BE49-F238E27FC236}">
                <a16:creationId xmlns:a16="http://schemas.microsoft.com/office/drawing/2014/main" id="{553A7BC2-A3DD-7A94-875E-8F661326C7EB}"/>
              </a:ext>
            </a:extLst>
          </p:cNvPr>
          <p:cNvSpPr>
            <a:spLocks noGrp="1"/>
          </p:cNvSpPr>
          <p:nvPr>
            <p:ph sz="half" idx="2"/>
          </p:nvPr>
        </p:nvSpPr>
        <p:spPr>
          <a:xfrm>
            <a:off x="6172200" y="1825625"/>
            <a:ext cx="5181600" cy="4893830"/>
          </a:xfrm>
        </p:spPr>
        <p:txBody>
          <a:bodyPr>
            <a:normAutofit fontScale="77500" lnSpcReduction="20000"/>
          </a:bodyPr>
          <a:lstStyle/>
          <a:p>
            <a:pPr marL="0" marR="0">
              <a:lnSpc>
                <a:spcPct val="120000"/>
              </a:lnSpc>
              <a:spcBef>
                <a:spcPts val="0"/>
              </a:spcBef>
              <a:spcAft>
                <a:spcPts val="800"/>
              </a:spcAft>
            </a:pPr>
            <a:r>
              <a:rPr lang="en-US" sz="2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have asked one thing from the Lord—</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it’s all I seek:</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live in the Lord’s house all the days of my life,</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seeing the Lord’s beauty</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constantly adoring his temple.</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Because he will shelter me in his own dwelling</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during troubling times;</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will hide me in a secret place in his own tent;</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will set me up high, safe on a rock.</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spcAft>
                <a:spcPts val="800"/>
              </a:spcAft>
            </a:pPr>
            <a:r>
              <a:rPr lang="en-US" sz="26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Now my head is higher than the enemies surrounding me,</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I will offer sacrifices in God’s tent—</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sacrifices with shouts of joy!</a:t>
            </a:r>
            <a:b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will sing and praise the Lord.</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9640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B33A-DD25-0695-CF8B-E34FF1CA849C}"/>
              </a:ext>
            </a:extLst>
          </p:cNvPr>
          <p:cNvSpPr>
            <a:spLocks noGrp="1"/>
          </p:cNvSpPr>
          <p:nvPr>
            <p:ph type="title"/>
          </p:nvPr>
        </p:nvSpPr>
        <p:spPr>
          <a:xfrm>
            <a:off x="914400" y="685800"/>
            <a:ext cx="10058400" cy="648191"/>
          </a:xfrm>
        </p:spPr>
        <p:txBody>
          <a:bodyPr/>
          <a:lstStyle/>
          <a:p>
            <a:r>
              <a:rPr lang="en-US" sz="3600" kern="0" dirty="0">
                <a:solidFill>
                  <a:srgbClr val="000000"/>
                </a:solidFill>
                <a:effectLst/>
                <a:latin typeface="Times New Roman" panose="02020603050405020304" pitchFamily="18" charset="0"/>
                <a:ea typeface="Times New Roman" panose="02020603050405020304" pitchFamily="18" charset="0"/>
              </a:rPr>
              <a:t>Psalm 27, </a:t>
            </a:r>
            <a:r>
              <a:rPr lang="en-US" sz="2400" kern="0" dirty="0">
                <a:solidFill>
                  <a:srgbClr val="000000"/>
                </a:solidFill>
                <a:effectLst/>
                <a:latin typeface="Times New Roman" panose="02020603050405020304" pitchFamily="18" charset="0"/>
                <a:ea typeface="Times New Roman" panose="02020603050405020304" pitchFamily="18" charset="0"/>
              </a:rPr>
              <a:t>continued</a:t>
            </a:r>
            <a:endParaRPr lang="en-US" sz="2400" dirty="0"/>
          </a:p>
        </p:txBody>
      </p:sp>
      <p:sp>
        <p:nvSpPr>
          <p:cNvPr id="3" name="Content Placeholder 2">
            <a:extLst>
              <a:ext uri="{FF2B5EF4-FFF2-40B4-BE49-F238E27FC236}">
                <a16:creationId xmlns:a16="http://schemas.microsoft.com/office/drawing/2014/main" id="{DBDE61FC-18F7-18FF-9153-681693CB0A39}"/>
              </a:ext>
            </a:extLst>
          </p:cNvPr>
          <p:cNvSpPr>
            <a:spLocks noGrp="1"/>
          </p:cNvSpPr>
          <p:nvPr>
            <p:ph sz="half" idx="1"/>
          </p:nvPr>
        </p:nvSpPr>
        <p:spPr>
          <a:xfrm>
            <a:off x="838200" y="1825624"/>
            <a:ext cx="5181600" cy="5032375"/>
          </a:xfrm>
        </p:spPr>
        <p:txBody>
          <a:bodyPr>
            <a:normAutofit fontScale="32500" lnSpcReduction="20000"/>
          </a:bodyPr>
          <a:lstStyle/>
          <a:p>
            <a:r>
              <a:rPr lang="en-US" sz="6000" b="1" kern="0" baseline="30000" dirty="0">
                <a:solidFill>
                  <a:srgbClr val="000000"/>
                </a:solidFill>
                <a:effectLst/>
                <a:latin typeface="Times New Roman" panose="02020603050405020304" pitchFamily="18" charset="0"/>
                <a:ea typeface="Times New Roman" panose="02020603050405020304" pitchFamily="18" charset="0"/>
              </a:rPr>
              <a:t>7 </a:t>
            </a:r>
            <a:r>
              <a:rPr lang="en-US" sz="6000" kern="0" dirty="0">
                <a:solidFill>
                  <a:srgbClr val="000000"/>
                </a:solidFill>
                <a:effectLst/>
                <a:latin typeface="Times New Roman" panose="02020603050405020304" pitchFamily="18" charset="0"/>
                <a:ea typeface="Times New Roman" panose="02020603050405020304" pitchFamily="18" charset="0"/>
              </a:rPr>
              <a:t>Lord, listen to my voice when I cry out—</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have mercy on me and answer me!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b="1" kern="0" baseline="30000" dirty="0">
                <a:solidFill>
                  <a:srgbClr val="000000"/>
                </a:solidFill>
                <a:effectLst/>
                <a:latin typeface="Times New Roman" panose="02020603050405020304" pitchFamily="18" charset="0"/>
                <a:ea typeface="Times New Roman" panose="02020603050405020304" pitchFamily="18" charset="0"/>
              </a:rPr>
              <a:t>8 </a:t>
            </a:r>
            <a:r>
              <a:rPr lang="en-US" sz="6000" kern="0" dirty="0">
                <a:solidFill>
                  <a:srgbClr val="000000"/>
                </a:solidFill>
                <a:effectLst/>
                <a:latin typeface="Times New Roman" panose="02020603050405020304" pitchFamily="18" charset="0"/>
                <a:ea typeface="Times New Roman" panose="02020603050405020304" pitchFamily="18" charset="0"/>
              </a:rPr>
              <a:t>Come, my heart says, seek God’s face.</a:t>
            </a:r>
            <a:r>
              <a:rPr lang="en-US" sz="6000" kern="0" baseline="30000" dirty="0">
                <a:solidFill>
                  <a:srgbClr val="000000"/>
                </a:solidFill>
                <a:effectLst/>
                <a:latin typeface="Times New Roman" panose="02020603050405020304" pitchFamily="18" charset="0"/>
                <a:ea typeface="Times New Roman" panose="02020603050405020304" pitchFamily="18" charset="0"/>
              </a:rPr>
              <a:t>[</a:t>
            </a:r>
            <a:r>
              <a:rPr lang="en-US" sz="6000" u="sng" kern="0" baseline="3000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6000" kern="0" baseline="30000" dirty="0">
                <a:solidFill>
                  <a:srgbClr val="000000"/>
                </a:solidFill>
                <a:effectLst/>
                <a:latin typeface="Times New Roman" panose="02020603050405020304" pitchFamily="18" charset="0"/>
                <a:ea typeface="Times New Roman" panose="02020603050405020304" pitchFamily="18" charset="0"/>
              </a:rPr>
              <a:t>]</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Lord, I do seek your face!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b="1" kern="0" baseline="30000" dirty="0">
                <a:solidFill>
                  <a:srgbClr val="000000"/>
                </a:solidFill>
                <a:effectLst/>
                <a:latin typeface="Times New Roman" panose="02020603050405020304" pitchFamily="18" charset="0"/>
                <a:ea typeface="Times New Roman" panose="02020603050405020304" pitchFamily="18" charset="0"/>
              </a:rPr>
              <a:t>9 </a:t>
            </a:r>
            <a:r>
              <a:rPr lang="en-US" sz="6000" kern="0" dirty="0">
                <a:solidFill>
                  <a:srgbClr val="000000"/>
                </a:solidFill>
                <a:effectLst/>
                <a:latin typeface="Times New Roman" panose="02020603050405020304" pitchFamily="18" charset="0"/>
                <a:ea typeface="Times New Roman" panose="02020603050405020304" pitchFamily="18" charset="0"/>
              </a:rPr>
              <a:t>Please don’t hide it from me!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Don’t push your servant aside angrily—</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you have been my help!</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God who saves me,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don’t neglect me!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Don’t leave me all alone!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b="1" kern="0" baseline="30000" dirty="0">
                <a:solidFill>
                  <a:srgbClr val="000000"/>
                </a:solidFill>
                <a:effectLst/>
                <a:latin typeface="Times New Roman" panose="02020603050405020304" pitchFamily="18" charset="0"/>
                <a:ea typeface="Times New Roman" panose="02020603050405020304" pitchFamily="18" charset="0"/>
              </a:rPr>
              <a:t>10 </a:t>
            </a:r>
            <a:r>
              <a:rPr lang="en-US" sz="6000" kern="0" dirty="0">
                <a:solidFill>
                  <a:srgbClr val="000000"/>
                </a:solidFill>
                <a:effectLst/>
                <a:latin typeface="Times New Roman" panose="02020603050405020304" pitchFamily="18" charset="0"/>
                <a:ea typeface="Times New Roman" panose="02020603050405020304" pitchFamily="18" charset="0"/>
              </a:rPr>
              <a:t>Even if my father and mother left me all alone,</a:t>
            </a:r>
            <a:br>
              <a:rPr lang="en-US" sz="6000" kern="0" dirty="0">
                <a:solidFill>
                  <a:srgbClr val="000000"/>
                </a:solidFill>
                <a:effectLst/>
                <a:latin typeface="Times New Roman" panose="02020603050405020304" pitchFamily="18" charset="0"/>
                <a:ea typeface="Times New Roman" panose="02020603050405020304" pitchFamily="18" charset="0"/>
              </a:rPr>
            </a:br>
            <a:r>
              <a:rPr lang="en-US" sz="6000" kern="0" dirty="0">
                <a:solidFill>
                  <a:srgbClr val="000000"/>
                </a:solidFill>
                <a:effectLst/>
                <a:latin typeface="Times New Roman" panose="02020603050405020304" pitchFamily="18" charset="0"/>
                <a:ea typeface="Times New Roman" panose="02020603050405020304" pitchFamily="18" charset="0"/>
              </a:rPr>
              <a:t>    the Lord would take me in.</a:t>
            </a:r>
            <a:br>
              <a:rPr lang="en-US" sz="1800" kern="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54EFD55-3611-352F-43D0-07966B2CFB7D}"/>
              </a:ext>
            </a:extLst>
          </p:cNvPr>
          <p:cNvSpPr>
            <a:spLocks noGrp="1"/>
          </p:cNvSpPr>
          <p:nvPr>
            <p:ph sz="half" idx="2"/>
          </p:nvPr>
        </p:nvSpPr>
        <p:spPr>
          <a:xfrm>
            <a:off x="6172200" y="1825624"/>
            <a:ext cx="5181600" cy="4921539"/>
          </a:xfrm>
        </p:spPr>
        <p:txBody>
          <a:bodyPr>
            <a:normAutofit fontScale="32500" lnSpcReduction="20000"/>
          </a:bodyPr>
          <a:lstStyle/>
          <a:p>
            <a:pPr marL="0" marR="0">
              <a:lnSpc>
                <a:spcPct val="120000"/>
              </a:lnSpc>
              <a:spcBef>
                <a:spcPts val="0"/>
              </a:spcBef>
              <a:spcAft>
                <a:spcPts val="800"/>
              </a:spcAft>
            </a:pPr>
            <a:r>
              <a:rPr lang="en-US" sz="3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Lord, teach me your way;</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because of my opponents, lead me on a good path.</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give me over to the desires of my enemies,</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because false witnesses and violent accusers</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have taken their stand against me.</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I have sure faith</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I will experience the Lord’s goodness</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land of the living!</a:t>
            </a:r>
            <a:endParaRPr lang="en-US" sz="6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spcAft>
                <a:spcPts val="800"/>
              </a:spcAft>
            </a:pPr>
            <a:r>
              <a:rPr lang="en-US" sz="68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Hope in the Lord!</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 strong! Let your heart take courage!</a:t>
            </a:r>
            <a:b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Hope in the Lord!</a:t>
            </a:r>
            <a:endParaRPr lang="en-US" sz="6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6436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992E6-2553-44B9-E3BC-D32F09DE6E4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1809544"/>
            <a:ext cx="4816256" cy="1908215"/>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Presenting Home</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Another</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960263"/>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Deaconesses Nancy Litton and </a:t>
            </a:r>
          </a:p>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Sylvia M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Sekle-Dueh</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presenters</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7:</a:t>
            </a:r>
            <a:endParaRPr lang="en-US" sz="2400" dirty="0"/>
          </a:p>
        </p:txBody>
      </p:sp>
    </p:spTree>
    <p:extLst>
      <p:ext uri="{BB962C8B-B14F-4D97-AF65-F5344CB8AC3E}">
        <p14:creationId xmlns:p14="http://schemas.microsoft.com/office/powerpoint/2010/main" val="4112337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6F6E7F-165C-D7E6-83E7-64979FCB86EE}"/>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marL="0" marR="0" algn="ctr">
              <a:lnSpc>
                <a:spcPct val="90000"/>
              </a:lnSpc>
              <a:spcBef>
                <a:spcPct val="0"/>
              </a:spcBef>
              <a:spcAft>
                <a:spcPts val="800"/>
              </a:spcAft>
            </a:pPr>
            <a:r>
              <a:rPr lang="en-US" sz="3600" b="1" kern="1200">
                <a:solidFill>
                  <a:srgbClr val="FFFFFF"/>
                </a:solidFill>
                <a:effectLst/>
                <a:latin typeface="+mj-lt"/>
                <a:ea typeface="+mj-ea"/>
                <a:cs typeface="+mj-cs"/>
              </a:rPr>
              <a:t>Open Discussion</a:t>
            </a:r>
            <a:endParaRPr lang="en-US" sz="3600" kern="1200">
              <a:solidFill>
                <a:srgbClr val="FFFFFF"/>
              </a:solidFill>
              <a:effectLst/>
              <a:latin typeface="+mj-lt"/>
              <a:ea typeface="+mj-ea"/>
              <a:cs typeface="+mj-cs"/>
            </a:endParaRPr>
          </a:p>
        </p:txBody>
      </p:sp>
      <p:pic>
        <p:nvPicPr>
          <p:cNvPr id="6" name="Picture 5">
            <a:extLst>
              <a:ext uri="{FF2B5EF4-FFF2-40B4-BE49-F238E27FC236}">
                <a16:creationId xmlns:a16="http://schemas.microsoft.com/office/drawing/2014/main" id="{ADC926E7-391D-BA9D-F699-90C5DF142346}"/>
              </a:ext>
            </a:extLst>
          </p:cNvPr>
          <p:cNvPicPr>
            <a:picLocks noChangeAspect="1"/>
          </p:cNvPicPr>
          <p:nvPr/>
        </p:nvPicPr>
        <p:blipFill>
          <a:blip r:embed="rId2"/>
          <a:stretch>
            <a:fillRect/>
          </a:stretch>
        </p:blipFill>
        <p:spPr>
          <a:xfrm>
            <a:off x="4777316" y="1520763"/>
            <a:ext cx="6780700" cy="3814144"/>
          </a:xfrm>
          <a:prstGeom prst="rect">
            <a:avLst/>
          </a:prstGeom>
        </p:spPr>
      </p:pic>
    </p:spTree>
    <p:extLst>
      <p:ext uri="{BB962C8B-B14F-4D97-AF65-F5344CB8AC3E}">
        <p14:creationId xmlns:p14="http://schemas.microsoft.com/office/powerpoint/2010/main" val="1821185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0F470-6C29-1D1C-C42C-DA28AD713D63}"/>
              </a:ext>
            </a:extLst>
          </p:cNvPr>
          <p:cNvPicPr>
            <a:picLocks noChangeAspect="1"/>
          </p:cNvPicPr>
          <p:nvPr/>
        </p:nvPicPr>
        <p:blipFill rotWithShape="1">
          <a:blip r:embed="rId2"/>
          <a:srcRect l="7718" r="9375"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229F6356-1385-E45A-CF3D-A9595120F61D}"/>
              </a:ext>
            </a:extLst>
          </p:cNvPr>
          <p:cNvSpPr txBox="1"/>
          <p:nvPr/>
        </p:nvSpPr>
        <p:spPr>
          <a:xfrm>
            <a:off x="6417734" y="2565452"/>
            <a:ext cx="5291663" cy="2714472"/>
          </a:xfrm>
          <a:prstGeom prst="rect">
            <a:avLst/>
          </a:prstGeom>
        </p:spPr>
        <p:txBody>
          <a:bodyPr vert="horz" lIns="91440" tIns="45720" rIns="91440" bIns="45720" rtlCol="0">
            <a:normAutofit/>
          </a:bodyPr>
          <a:lstStyle/>
          <a:p>
            <a:pPr marR="0" lvl="0">
              <a:lnSpc>
                <a:spcPct val="90000"/>
              </a:lnSpc>
              <a:spcBef>
                <a:spcPts val="0"/>
              </a:spcBef>
              <a:spcAft>
                <a:spcPts val="800"/>
              </a:spcAft>
            </a:pPr>
            <a:r>
              <a:rPr lang="en-US" sz="2400" b="1" i="1" dirty="0">
                <a:effectLst/>
              </a:rPr>
              <a:t>Diversity:</a:t>
            </a:r>
            <a:r>
              <a:rPr lang="en-US" sz="2400" dirty="0">
                <a:effectLst/>
              </a:rPr>
              <a:t> is the range of human differences, including but not limited to race, ethnicity, gender, gender identity, sexual orientation, age, social class, physical ability or attributes, religious or ethical values system, national origin, and political beliefs.</a:t>
            </a:r>
          </a:p>
        </p:txBody>
      </p:sp>
    </p:spTree>
    <p:extLst>
      <p:ext uri="{BB962C8B-B14F-4D97-AF65-F5344CB8AC3E}">
        <p14:creationId xmlns:p14="http://schemas.microsoft.com/office/powerpoint/2010/main" val="283061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629B1F-9ABF-E9B6-B936-7636D5F37405}"/>
              </a:ext>
            </a:extLst>
          </p:cNvPr>
          <p:cNvPicPr>
            <a:picLocks noChangeAspect="1"/>
          </p:cNvPicPr>
          <p:nvPr/>
        </p:nvPicPr>
        <p:blipFill rotWithShape="1">
          <a:blip r:embed="rId2"/>
          <a:srcRect t="8901" b="2113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F986751B-7809-E431-85F7-939FFAA3DD59}"/>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marR="0" lvl="0">
              <a:lnSpc>
                <a:spcPct val="90000"/>
              </a:lnSpc>
              <a:spcBef>
                <a:spcPts val="0"/>
              </a:spcBef>
              <a:spcAft>
                <a:spcPts val="800"/>
              </a:spcAft>
            </a:pPr>
            <a:r>
              <a:rPr lang="en-US" sz="2400" b="1" i="1" dirty="0">
                <a:effectLst/>
              </a:rPr>
              <a:t>Equity:</a:t>
            </a:r>
            <a:r>
              <a:rPr lang="en-US" sz="2400" dirty="0">
                <a:effectLst/>
              </a:rPr>
              <a:t> refers to fairness and justice and is distinguished from equality: Whereas </a:t>
            </a:r>
            <a:r>
              <a:rPr lang="en-US" sz="2400" i="1" u="sng" dirty="0">
                <a:effectLst/>
              </a:rPr>
              <a:t>equality </a:t>
            </a:r>
            <a:r>
              <a:rPr lang="en-US" sz="2400" dirty="0">
                <a:effectLst/>
              </a:rPr>
              <a:t>means providing the same to all, equity means recognizing that we do not all start from the same place and must acknowledge and adjust imbalances.</a:t>
            </a:r>
          </a:p>
        </p:txBody>
      </p:sp>
    </p:spTree>
    <p:extLst>
      <p:ext uri="{BB962C8B-B14F-4D97-AF65-F5344CB8AC3E}">
        <p14:creationId xmlns:p14="http://schemas.microsoft.com/office/powerpoint/2010/main" val="377768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501B7D-B8EC-6F2C-4D74-7D4924A0465A}"/>
              </a:ext>
            </a:extLst>
          </p:cNvPr>
          <p:cNvSpPr>
            <a:spLocks noGrp="1"/>
          </p:cNvSpPr>
          <p:nvPr>
            <p:ph type="body" idx="1"/>
          </p:nvPr>
        </p:nvSpPr>
        <p:spPr>
          <a:xfrm>
            <a:off x="785811" y="157163"/>
            <a:ext cx="11277601" cy="6392071"/>
          </a:xfrm>
        </p:spPr>
        <p:txBody>
          <a:bodyPr/>
          <a:lstStyle/>
          <a:p>
            <a:pPr marL="0" marR="0" algn="just">
              <a:lnSpc>
                <a:spcPct val="115000"/>
              </a:lnSpc>
              <a:spcBef>
                <a:spcPts val="0"/>
              </a:spcBef>
              <a:spcAft>
                <a:spcPts val="0"/>
              </a:spcAft>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AS FACILITATORS &amp; PARTICIPANTS WE WILL: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BE HUMBLE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AGREE TO DISAGREE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LOVE EACH OTHER</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DON’T TAKE THINGS PERSONALLY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CHALLENGE BY CHOICE – CHOOSING HOW YOU REACT AND COMMUNICATE</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BE RESPECTFUL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HONOR – EACH OTHER, YOURSELF, AND GOD!</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Sourced from: Program Book, appendix pp 69 &amp; 70 and </a:t>
            </a:r>
            <a:r>
              <a:rPr lang="en-US" sz="1400" kern="100" dirty="0" err="1">
                <a:effectLst/>
                <a:latin typeface="Times New Roman" panose="02020603050405020304" pitchFamily="18" charset="0"/>
                <a:ea typeface="Aptos" panose="020B0004020202020204" pitchFamily="34" charset="0"/>
                <a:cs typeface="Times New Roman" panose="02020603050405020304" pitchFamily="18" charset="0"/>
              </a:rPr>
              <a:t>Arao</a:t>
            </a: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 B. and Clemens, K., “From Safe Spaces to Brave Spaces:  </a:t>
            </a:r>
          </a:p>
          <a:p>
            <a:pPr marL="0" marR="0" algn="just">
              <a:lnSpc>
                <a:spcPct val="115000"/>
              </a:lnSpc>
              <a:spcBef>
                <a:spcPts val="0"/>
              </a:spcBef>
              <a:spcAft>
                <a:spcPts val="0"/>
              </a:spcAft>
            </a:pP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A New Way to Frame Dialogue Around Diversity and Social Justice. ” </a:t>
            </a:r>
          </a:p>
          <a:p>
            <a:pPr marL="0" marR="0" algn="just">
              <a:lnSpc>
                <a:spcPct val="115000"/>
              </a:lnSpc>
              <a:spcBef>
                <a:spcPts val="0"/>
              </a:spcBef>
              <a:spcAft>
                <a:spcPts val="0"/>
              </a:spcAft>
            </a:pP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In The Art of Effective Facilitation:  Reflections From Social Justice Educators, Edited by L. </a:t>
            </a:r>
            <a:r>
              <a:rPr lang="en-US" sz="1400" kern="100" dirty="0" err="1">
                <a:effectLst/>
                <a:latin typeface="Times New Roman" panose="02020603050405020304" pitchFamily="18" charset="0"/>
                <a:ea typeface="Aptos" panose="020B0004020202020204" pitchFamily="34" charset="0"/>
                <a:cs typeface="Times New Roman" panose="02020603050405020304" pitchFamily="18" charset="0"/>
              </a:rPr>
              <a:t>Landreman</a:t>
            </a:r>
            <a:r>
              <a:rPr lang="en-US" sz="1400" kern="100" dirty="0">
                <a:effectLst/>
                <a:latin typeface="Times New Roman" panose="02020603050405020304" pitchFamily="18" charset="0"/>
                <a:ea typeface="Aptos" panose="020B0004020202020204" pitchFamily="34" charset="0"/>
                <a:cs typeface="Times New Roman" panose="02020603050405020304" pitchFamily="18" charset="0"/>
              </a:rPr>
              <a:t>. Sterling, VA:  Stylus, 2013.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18812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C79FB5-E08F-EB0D-73FC-461C4BEBFE75}"/>
              </a:ext>
            </a:extLst>
          </p:cNvPr>
          <p:cNvSpPr txBox="1"/>
          <p:nvPr/>
        </p:nvSpPr>
        <p:spPr>
          <a:xfrm>
            <a:off x="630936" y="2660904"/>
            <a:ext cx="4818888" cy="2728683"/>
          </a:xfrm>
          <a:prstGeom prst="rect">
            <a:avLst/>
          </a:prstGeom>
        </p:spPr>
        <p:txBody>
          <a:bodyPr vert="horz" lIns="91440" tIns="45720" rIns="91440" bIns="45720" rtlCol="0" anchor="t">
            <a:normAutofit/>
          </a:bodyPr>
          <a:lstStyle/>
          <a:p>
            <a:pPr marR="0" lvl="0">
              <a:lnSpc>
                <a:spcPct val="90000"/>
              </a:lnSpc>
              <a:spcBef>
                <a:spcPts val="0"/>
              </a:spcBef>
              <a:spcAft>
                <a:spcPts val="800"/>
              </a:spcAft>
            </a:pPr>
            <a:r>
              <a:rPr lang="en-US" sz="2400" b="1" i="1" dirty="0">
                <a:effectLst/>
              </a:rPr>
              <a:t>Inclusion: </a:t>
            </a:r>
            <a:r>
              <a:rPr lang="en-US" sz="2400" dirty="0">
                <a:effectLst/>
              </a:rPr>
              <a:t>means that the members of an environment feel that they are valued, respected, and included regardless of their background or identity. They have the same opportunities as others, and they are not overlooked or excluded.</a:t>
            </a:r>
          </a:p>
        </p:txBody>
      </p:sp>
      <p:pic>
        <p:nvPicPr>
          <p:cNvPr id="4" name="Picture 3">
            <a:extLst>
              <a:ext uri="{FF2B5EF4-FFF2-40B4-BE49-F238E27FC236}">
                <a16:creationId xmlns:a16="http://schemas.microsoft.com/office/drawing/2014/main" id="{AE96E2AF-12BE-AF78-2DF4-1647FD5570CB}"/>
              </a:ext>
            </a:extLst>
          </p:cNvPr>
          <p:cNvPicPr>
            <a:picLocks noChangeAspect="1"/>
          </p:cNvPicPr>
          <p:nvPr/>
        </p:nvPicPr>
        <p:blipFill>
          <a:blip r:embed="rId2"/>
          <a:stretch>
            <a:fillRect/>
          </a:stretch>
        </p:blipFill>
        <p:spPr>
          <a:xfrm>
            <a:off x="5565058" y="938847"/>
            <a:ext cx="5874971" cy="4588259"/>
          </a:xfrm>
          <a:prstGeom prst="rect">
            <a:avLst/>
          </a:prstGeom>
        </p:spPr>
      </p:pic>
    </p:spTree>
    <p:extLst>
      <p:ext uri="{BB962C8B-B14F-4D97-AF65-F5344CB8AC3E}">
        <p14:creationId xmlns:p14="http://schemas.microsoft.com/office/powerpoint/2010/main" val="2511973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618A9C-D922-CCAE-7842-ED686F0CF36E}"/>
              </a:ext>
            </a:extLst>
          </p:cNvPr>
          <p:cNvSpPr txBox="1"/>
          <p:nvPr/>
        </p:nvSpPr>
        <p:spPr>
          <a:xfrm>
            <a:off x="796412" y="556751"/>
            <a:ext cx="10028903" cy="2297617"/>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Questions</a:t>
            </a:r>
          </a:p>
          <a:p>
            <a:pPr marL="342900" marR="0" lvl="0" indent="-342900">
              <a:lnSpc>
                <a:spcPct val="115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How has your community responded to the invitation to promote equity and inclusion over the past several years?</a:t>
            </a:r>
          </a:p>
          <a:p>
            <a:pPr marL="342900" marR="0" lvl="0" indent="-342900">
              <a:lnSpc>
                <a:spcPct val="115000"/>
              </a:lnSpc>
              <a:spcBef>
                <a:spcPts val="0"/>
              </a:spcBef>
              <a:spcAft>
                <a:spcPts val="80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What opportunities are there for your community to deepen your collective responses to the call for equity and inclusion today?</a:t>
            </a:r>
          </a:p>
        </p:txBody>
      </p:sp>
      <p:pic>
        <p:nvPicPr>
          <p:cNvPr id="4" name="Picture 3">
            <a:extLst>
              <a:ext uri="{FF2B5EF4-FFF2-40B4-BE49-F238E27FC236}">
                <a16:creationId xmlns:a16="http://schemas.microsoft.com/office/drawing/2014/main" id="{7BBC2588-8098-3276-F8A5-332FCED1F5BC}"/>
              </a:ext>
            </a:extLst>
          </p:cNvPr>
          <p:cNvPicPr>
            <a:picLocks noChangeAspect="1"/>
          </p:cNvPicPr>
          <p:nvPr/>
        </p:nvPicPr>
        <p:blipFill>
          <a:blip r:embed="rId2"/>
          <a:stretch>
            <a:fillRect/>
          </a:stretch>
        </p:blipFill>
        <p:spPr>
          <a:xfrm>
            <a:off x="2281084" y="2868904"/>
            <a:ext cx="7787148" cy="3432345"/>
          </a:xfrm>
          <a:prstGeom prst="rect">
            <a:avLst/>
          </a:prstGeom>
        </p:spPr>
      </p:pic>
    </p:spTree>
    <p:extLst>
      <p:ext uri="{BB962C8B-B14F-4D97-AF65-F5344CB8AC3E}">
        <p14:creationId xmlns:p14="http://schemas.microsoft.com/office/powerpoint/2010/main" val="210566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018E6-0DEB-B3FB-4375-001C5DEFECD2}"/>
              </a:ext>
            </a:extLst>
          </p:cNvPr>
          <p:cNvSpPr txBox="1"/>
          <p:nvPr/>
        </p:nvSpPr>
        <p:spPr>
          <a:xfrm>
            <a:off x="521109" y="148898"/>
            <a:ext cx="11149781" cy="6530570"/>
          </a:xfrm>
          <a:prstGeom prst="rect">
            <a:avLst/>
          </a:prstGeom>
          <a:noFill/>
        </p:spPr>
        <p:txBody>
          <a:bodyPr wrap="square">
            <a:spAutoFit/>
          </a:bodyPr>
          <a:lstStyle/>
          <a:p>
            <a:pPr marL="0" marR="0">
              <a:lnSpc>
                <a:spcPct val="115000"/>
              </a:lnSpc>
              <a:spcBef>
                <a:spcPts val="0"/>
              </a:spcBef>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Group Activity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Work in groups of four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image society as a place where all people are welcome to live, breathe, and pursue happiness equitably. This is what the Kin-dom of God represents.</a:t>
            </a:r>
          </a:p>
          <a:p>
            <a:pPr marL="0" marR="0">
              <a:lnSpc>
                <a:spcPct val="115000"/>
              </a:lnSpc>
              <a:spcBef>
                <a:spcPts val="0"/>
              </a:spcBef>
              <a:spcAft>
                <a:spcPts val="800"/>
              </a:spcAft>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Read Matthew 13:31-33, 44-46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We want you to write a three to six sentence parable describing how you understand the Kin-dom of God.</a:t>
            </a:r>
          </a:p>
          <a:p>
            <a:pPr marL="0" marR="0">
              <a:lnSpc>
                <a:spcPct val="115000"/>
              </a:lnSpc>
              <a:spcBef>
                <a:spcPts val="0"/>
              </a:spcBef>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Questions</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 If someone were to ask you to show them what the kin-dom of God is like:</a:t>
            </a:r>
          </a:p>
          <a:p>
            <a:pPr marL="342900" marR="0" lvl="0" indent="-342900">
              <a:lnSpc>
                <a:spcPct val="115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What illustration would you use to convey it?</a:t>
            </a:r>
          </a:p>
          <a:p>
            <a:pPr marL="342900" marR="0" lvl="0" indent="-342900">
              <a:lnSpc>
                <a:spcPct val="115000"/>
              </a:lnSpc>
              <a:spcBef>
                <a:spcPts val="0"/>
              </a:spcBef>
              <a:spcAft>
                <a:spcPts val="80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What illustration would convey to someone who lives under constant oppression and discrimination that God is facilitating an alternative experience right here and now that overpowers the social limitations imposed by local leaders?</a:t>
            </a:r>
          </a:p>
          <a:p>
            <a:pPr marL="0" marR="0" algn="ctr">
              <a:lnSpc>
                <a:spcPct val="115000"/>
              </a:lnSpc>
              <a:spcBef>
                <a:spcPts val="0"/>
              </a:spcBef>
              <a:spcAft>
                <a:spcPts val="800"/>
              </a:spcAft>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Group share their parable aloud and add their parable to the Community Highlights section of the room.</a:t>
            </a:r>
          </a:p>
        </p:txBody>
      </p:sp>
    </p:spTree>
    <p:extLst>
      <p:ext uri="{BB962C8B-B14F-4D97-AF65-F5344CB8AC3E}">
        <p14:creationId xmlns:p14="http://schemas.microsoft.com/office/powerpoint/2010/main" val="3033560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F7CC-03CE-3FA5-E988-BEB4D38FF48C}"/>
              </a:ext>
            </a:extLst>
          </p:cNvPr>
          <p:cNvSpPr>
            <a:spLocks noGrp="1"/>
          </p:cNvSpPr>
          <p:nvPr>
            <p:ph type="title"/>
          </p:nvPr>
        </p:nvSpPr>
        <p:spPr>
          <a:xfrm>
            <a:off x="838200" y="271054"/>
            <a:ext cx="10515600" cy="722002"/>
          </a:xfrm>
        </p:spPr>
        <p:txBody>
          <a:bodyPr>
            <a:normAutofit fontScale="90000"/>
          </a:bodyPr>
          <a:lstStyle/>
          <a:p>
            <a:pPr marL="0" marR="0" algn="ctr">
              <a:lnSpc>
                <a:spcPct val="115000"/>
              </a:lnSpc>
              <a:spcBef>
                <a:spcPts val="0"/>
              </a:spcBef>
              <a:spcAft>
                <a:spcPts val="800"/>
              </a:spcAft>
            </a:pPr>
            <a:r>
              <a:rPr lang="en-US" sz="2700" b="1" kern="100" dirty="0">
                <a:effectLst/>
                <a:latin typeface="Aptos" panose="020B0004020202020204" pitchFamily="34" charset="0"/>
                <a:ea typeface="Aptos" panose="020B0004020202020204" pitchFamily="34" charset="0"/>
                <a:cs typeface="Times New Roman" panose="02020603050405020304" pitchFamily="18" charset="0"/>
              </a:rPr>
              <a:t>Scripture Exploration</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AE9BAA7D-00DF-8952-EAA5-A48CAB0C88A2}"/>
              </a:ext>
            </a:extLst>
          </p:cNvPr>
          <p:cNvSpPr>
            <a:spLocks noGrp="1"/>
          </p:cNvSpPr>
          <p:nvPr>
            <p:ph sz="half" idx="1"/>
          </p:nvPr>
        </p:nvSpPr>
        <p:spPr>
          <a:xfrm>
            <a:off x="838201" y="1229031"/>
            <a:ext cx="4884173" cy="5043949"/>
          </a:xfrm>
        </p:spPr>
        <p:txBody>
          <a:bodyPr>
            <a:normAutofit fontScale="55000" lnSpcReduction="20000"/>
          </a:bodyPr>
          <a:lstStyle/>
          <a:p>
            <a:pPr marL="0" marR="0" indent="0">
              <a:lnSpc>
                <a:spcPct val="115000"/>
              </a:lnSpc>
              <a:spcBef>
                <a:spcPts val="0"/>
              </a:spcBef>
              <a:spcAft>
                <a:spcPts val="800"/>
              </a:spcAft>
              <a:buNone/>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Matthew 22: 1-12</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When have you found yourself having similar thoughts as the king in verse 12?</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How have you found your church community fostering concepts of othering regarding who belongs in the worship space and who is an outsider?</a:t>
            </a:r>
          </a:p>
          <a:p>
            <a:pPr marL="342900" marR="0" lvl="0" indent="-342900">
              <a:lnSpc>
                <a:spcPct val="115000"/>
              </a:lnSpc>
              <a:spcBef>
                <a:spcPts val="0"/>
              </a:spcBef>
              <a:spcAft>
                <a:spcPts val="80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harm do the practices explored in questions 1 and 2 cause to the invitation to know each other as kin?</a:t>
            </a:r>
          </a:p>
          <a:p>
            <a:endParaRPr lang="en-US" dirty="0"/>
          </a:p>
        </p:txBody>
      </p:sp>
      <p:sp>
        <p:nvSpPr>
          <p:cNvPr id="4" name="Content Placeholder 3">
            <a:extLst>
              <a:ext uri="{FF2B5EF4-FFF2-40B4-BE49-F238E27FC236}">
                <a16:creationId xmlns:a16="http://schemas.microsoft.com/office/drawing/2014/main" id="{163CDD1C-E349-69E0-236E-62F0A3AD9C9F}"/>
              </a:ext>
            </a:extLst>
          </p:cNvPr>
          <p:cNvSpPr>
            <a:spLocks noGrp="1"/>
          </p:cNvSpPr>
          <p:nvPr>
            <p:ph sz="half" idx="2"/>
          </p:nvPr>
        </p:nvSpPr>
        <p:spPr>
          <a:xfrm>
            <a:off x="5928850" y="993056"/>
            <a:ext cx="5751871" cy="5279923"/>
          </a:xfrm>
        </p:spPr>
        <p:txBody>
          <a:bodyPr>
            <a:normAutofit fontScale="55000" lnSpcReduction="20000"/>
          </a:bodyPr>
          <a:lstStyle/>
          <a:p>
            <a:pPr marL="0" marR="0" indent="0">
              <a:lnSpc>
                <a:spcPct val="115000"/>
              </a:lnSpc>
              <a:spcBef>
                <a:spcPts val="0"/>
              </a:spcBef>
              <a:spcAft>
                <a:spcPts val="800"/>
              </a:spcAft>
              <a:buNone/>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Ephesians 2: 14-19</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demographic separations are upheld in our current society that are like those in Paul’s letter to the Ephesians between Jews and Gentiles?</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would it mean for those demographic separations to be reconciled?</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attitudes, beliefs, and values do you see as helping us achieve oneness across these divisions?</a:t>
            </a:r>
          </a:p>
          <a:p>
            <a:pPr marL="342900" marR="0" lvl="0" indent="-342900">
              <a:lnSpc>
                <a:spcPct val="115000"/>
              </a:lnSpc>
              <a:spcBef>
                <a:spcPts val="0"/>
              </a:spcBef>
              <a:spcAft>
                <a:spcPts val="80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steps can we take to move beyond diversity to model of full inclusion?</a:t>
            </a:r>
          </a:p>
          <a:p>
            <a:endParaRPr lang="en-US" dirty="0"/>
          </a:p>
        </p:txBody>
      </p:sp>
    </p:spTree>
    <p:extLst>
      <p:ext uri="{BB962C8B-B14F-4D97-AF65-F5344CB8AC3E}">
        <p14:creationId xmlns:p14="http://schemas.microsoft.com/office/powerpoint/2010/main" val="1006753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BDDA6-6B6B-8EF5-A3DF-9BD1200CDB71}"/>
              </a:ext>
            </a:extLst>
          </p:cNvPr>
          <p:cNvSpPr>
            <a:spLocks noGrp="1"/>
          </p:cNvSpPr>
          <p:nvPr>
            <p:ph type="body" idx="1"/>
          </p:nvPr>
        </p:nvSpPr>
        <p:spPr>
          <a:xfrm>
            <a:off x="885824" y="556739"/>
            <a:ext cx="10458451" cy="6571030"/>
          </a:xfrm>
        </p:spPr>
        <p:txBody>
          <a:bodyPr/>
          <a:lstStyle/>
          <a:p>
            <a:pPr algn="l"/>
            <a:r>
              <a:rPr lang="en-US" sz="3200" b="1" i="0" dirty="0">
                <a:solidFill>
                  <a:srgbClr val="000000"/>
                </a:solidFill>
                <a:effectLst/>
                <a:highlight>
                  <a:srgbClr val="FFFFFF"/>
                </a:highlight>
                <a:latin typeface="system-ui"/>
              </a:rPr>
              <a:t>Matthew 22: 1-12  </a:t>
            </a:r>
            <a:r>
              <a:rPr lang="en-US" sz="1800" b="1" i="0" dirty="0">
                <a:solidFill>
                  <a:srgbClr val="000000"/>
                </a:solidFill>
                <a:effectLst/>
                <a:highlight>
                  <a:srgbClr val="FFFFFF"/>
                </a:highlight>
                <a:latin typeface="system-ui"/>
              </a:rPr>
              <a:t>Parable of the wedding party</a:t>
            </a:r>
          </a:p>
          <a:p>
            <a:pPr algn="l"/>
            <a:r>
              <a:rPr lang="en-US" sz="2000" b="1" i="0" dirty="0">
                <a:solidFill>
                  <a:srgbClr val="000000"/>
                </a:solidFill>
                <a:effectLst/>
                <a:highlight>
                  <a:srgbClr val="FFFFFF"/>
                </a:highlight>
                <a:latin typeface="system-ui"/>
              </a:rPr>
              <a:t>22 </a:t>
            </a:r>
            <a:r>
              <a:rPr lang="en-US" sz="2000" b="0" i="0" dirty="0">
                <a:solidFill>
                  <a:srgbClr val="000000"/>
                </a:solidFill>
                <a:effectLst/>
                <a:highlight>
                  <a:srgbClr val="FFFFFF"/>
                </a:highlight>
                <a:latin typeface="system-ui"/>
              </a:rPr>
              <a:t>Jesus responded by speaking again in parables: </a:t>
            </a:r>
            <a:r>
              <a:rPr lang="en-US" sz="2000" b="1" i="0" baseline="30000" dirty="0">
                <a:solidFill>
                  <a:srgbClr val="000000"/>
                </a:solidFill>
                <a:effectLst/>
                <a:highlight>
                  <a:srgbClr val="FFFFFF"/>
                </a:highlight>
                <a:latin typeface="system-ui"/>
              </a:rPr>
              <a:t>2 </a:t>
            </a:r>
            <a:r>
              <a:rPr lang="en-US" sz="2000" b="0" i="0" dirty="0">
                <a:solidFill>
                  <a:srgbClr val="000000"/>
                </a:solidFill>
                <a:effectLst/>
                <a:highlight>
                  <a:srgbClr val="FFFFFF"/>
                </a:highlight>
                <a:latin typeface="system-ui"/>
              </a:rPr>
              <a:t>“The kingdom of heaven is like a king who prepared a wedding party for his son. </a:t>
            </a:r>
            <a:r>
              <a:rPr lang="en-US" sz="2000" b="1" i="0" baseline="30000" dirty="0">
                <a:solidFill>
                  <a:srgbClr val="000000"/>
                </a:solidFill>
                <a:effectLst/>
                <a:highlight>
                  <a:srgbClr val="FFFFFF"/>
                </a:highlight>
                <a:latin typeface="system-ui"/>
              </a:rPr>
              <a:t>3 </a:t>
            </a:r>
            <a:r>
              <a:rPr lang="en-US" sz="2000" b="0" i="0" dirty="0">
                <a:solidFill>
                  <a:srgbClr val="000000"/>
                </a:solidFill>
                <a:effectLst/>
                <a:highlight>
                  <a:srgbClr val="FFFFFF"/>
                </a:highlight>
                <a:latin typeface="system-ui"/>
              </a:rPr>
              <a:t>He sent his servants to call those invited to the wedding party. But they didn’t want to come. </a:t>
            </a:r>
            <a:r>
              <a:rPr lang="en-US" sz="2000" b="1" i="0" baseline="30000" dirty="0">
                <a:solidFill>
                  <a:srgbClr val="000000"/>
                </a:solidFill>
                <a:effectLst/>
                <a:highlight>
                  <a:srgbClr val="FFFFFF"/>
                </a:highlight>
                <a:latin typeface="system-ui"/>
              </a:rPr>
              <a:t>4 </a:t>
            </a:r>
            <a:r>
              <a:rPr lang="en-US" sz="2000" b="0" i="0" dirty="0">
                <a:solidFill>
                  <a:srgbClr val="000000"/>
                </a:solidFill>
                <a:effectLst/>
                <a:highlight>
                  <a:srgbClr val="FFFFFF"/>
                </a:highlight>
                <a:latin typeface="system-ui"/>
              </a:rPr>
              <a:t>Again he sent other servants and said to them, ‘Tell those who have been invited, “Look, the meal is all prepared. I’ve butchered the oxen and the fattened cattle. Now everything’s ready. Come to the wedding party!”’ </a:t>
            </a:r>
            <a:r>
              <a:rPr lang="en-US" sz="2000" b="1" i="0" baseline="30000" dirty="0">
                <a:solidFill>
                  <a:srgbClr val="000000"/>
                </a:solidFill>
                <a:effectLst/>
                <a:highlight>
                  <a:srgbClr val="FFFFFF"/>
                </a:highlight>
                <a:latin typeface="system-ui"/>
              </a:rPr>
              <a:t>5 </a:t>
            </a:r>
            <a:r>
              <a:rPr lang="en-US" sz="2000" b="0" i="0" dirty="0">
                <a:solidFill>
                  <a:srgbClr val="000000"/>
                </a:solidFill>
                <a:effectLst/>
                <a:highlight>
                  <a:srgbClr val="FFFFFF"/>
                </a:highlight>
                <a:latin typeface="system-ui"/>
              </a:rPr>
              <a:t>But they paid no attention and went away—some to their fields, others to their businesses. </a:t>
            </a:r>
            <a:r>
              <a:rPr lang="en-US" sz="2000" b="1" i="0" baseline="30000" dirty="0">
                <a:solidFill>
                  <a:srgbClr val="000000"/>
                </a:solidFill>
                <a:effectLst/>
                <a:highlight>
                  <a:srgbClr val="FFFFFF"/>
                </a:highlight>
                <a:latin typeface="system-ui"/>
              </a:rPr>
              <a:t>6 </a:t>
            </a:r>
            <a:r>
              <a:rPr lang="en-US" sz="2000" b="0" i="0" dirty="0">
                <a:solidFill>
                  <a:srgbClr val="000000"/>
                </a:solidFill>
                <a:effectLst/>
                <a:highlight>
                  <a:srgbClr val="FFFFFF"/>
                </a:highlight>
                <a:latin typeface="system-ui"/>
              </a:rPr>
              <a:t>The rest of them grabbed his servants, abused them, and killed them.</a:t>
            </a:r>
          </a:p>
          <a:p>
            <a:pPr algn="l"/>
            <a:r>
              <a:rPr lang="en-US" sz="2000" b="1" i="0" baseline="30000" dirty="0">
                <a:solidFill>
                  <a:srgbClr val="000000"/>
                </a:solidFill>
                <a:effectLst/>
                <a:highlight>
                  <a:srgbClr val="FFFFFF"/>
                </a:highlight>
                <a:latin typeface="system-ui"/>
              </a:rPr>
              <a:t>7 </a:t>
            </a:r>
            <a:r>
              <a:rPr lang="en-US" sz="2000" b="0" i="0" dirty="0">
                <a:solidFill>
                  <a:srgbClr val="000000"/>
                </a:solidFill>
                <a:effectLst/>
                <a:highlight>
                  <a:srgbClr val="FFFFFF"/>
                </a:highlight>
                <a:latin typeface="system-ui"/>
              </a:rPr>
              <a:t>“The king was angry. He sent his soldiers to destroy those murderers and set their city on fire. </a:t>
            </a:r>
            <a:r>
              <a:rPr lang="en-US" sz="2000" b="1" i="0" baseline="30000" dirty="0">
                <a:solidFill>
                  <a:srgbClr val="000000"/>
                </a:solidFill>
                <a:effectLst/>
                <a:highlight>
                  <a:srgbClr val="FFFFFF"/>
                </a:highlight>
                <a:latin typeface="system-ui"/>
              </a:rPr>
              <a:t>8 </a:t>
            </a:r>
            <a:r>
              <a:rPr lang="en-US" sz="2000" b="0" i="0" dirty="0">
                <a:solidFill>
                  <a:srgbClr val="000000"/>
                </a:solidFill>
                <a:effectLst/>
                <a:highlight>
                  <a:srgbClr val="FFFFFF"/>
                </a:highlight>
                <a:latin typeface="system-ui"/>
              </a:rPr>
              <a:t>Then he said to his servants, ‘The wedding party is prepared, but those who were invited weren’t worthy. </a:t>
            </a:r>
            <a:r>
              <a:rPr lang="en-US" sz="2000" b="1" i="0" baseline="30000" dirty="0">
                <a:solidFill>
                  <a:srgbClr val="000000"/>
                </a:solidFill>
                <a:effectLst/>
                <a:highlight>
                  <a:srgbClr val="FFFFFF"/>
                </a:highlight>
                <a:latin typeface="system-ui"/>
              </a:rPr>
              <a:t>9 </a:t>
            </a:r>
            <a:r>
              <a:rPr lang="en-US" sz="2000" b="0" i="0" dirty="0">
                <a:solidFill>
                  <a:srgbClr val="000000"/>
                </a:solidFill>
                <a:effectLst/>
                <a:highlight>
                  <a:srgbClr val="FFFFFF"/>
                </a:highlight>
                <a:latin typeface="system-ui"/>
              </a:rPr>
              <a:t>Therefore, go to the roads on the edge of town and invite everyone you find to the wedding party.’</a:t>
            </a:r>
          </a:p>
          <a:p>
            <a:pPr algn="l"/>
            <a:r>
              <a:rPr lang="en-US" sz="2000" b="1" i="0" baseline="30000" dirty="0">
                <a:solidFill>
                  <a:srgbClr val="000000"/>
                </a:solidFill>
                <a:effectLst/>
                <a:highlight>
                  <a:srgbClr val="FFFFFF"/>
                </a:highlight>
                <a:latin typeface="system-ui"/>
              </a:rPr>
              <a:t>10 </a:t>
            </a:r>
            <a:r>
              <a:rPr lang="en-US" sz="2000" b="0" i="0" dirty="0">
                <a:solidFill>
                  <a:srgbClr val="000000"/>
                </a:solidFill>
                <a:effectLst/>
                <a:highlight>
                  <a:srgbClr val="FFFFFF"/>
                </a:highlight>
                <a:latin typeface="system-ui"/>
              </a:rPr>
              <a:t>“Then those servants went to the roads and gathered everyone they found, both evil and good. The wedding party was full of guests. </a:t>
            </a:r>
            <a:r>
              <a:rPr lang="en-US" sz="2000" b="1" i="0" baseline="30000" dirty="0">
                <a:solidFill>
                  <a:srgbClr val="000000"/>
                </a:solidFill>
                <a:effectLst/>
                <a:highlight>
                  <a:srgbClr val="FFFFFF"/>
                </a:highlight>
                <a:latin typeface="system-ui"/>
              </a:rPr>
              <a:t>11 </a:t>
            </a:r>
            <a:r>
              <a:rPr lang="en-US" sz="2000" b="0" i="0" dirty="0">
                <a:solidFill>
                  <a:srgbClr val="000000"/>
                </a:solidFill>
                <a:effectLst/>
                <a:highlight>
                  <a:srgbClr val="FFFFFF"/>
                </a:highlight>
                <a:latin typeface="system-ui"/>
              </a:rPr>
              <a:t>Now when the king came in and saw the guests, he spotted a man who wasn’t wearing wedding clothes. </a:t>
            </a:r>
            <a:r>
              <a:rPr lang="en-US" sz="2000" b="1" i="0" baseline="30000" dirty="0">
                <a:solidFill>
                  <a:srgbClr val="000000"/>
                </a:solidFill>
                <a:effectLst/>
                <a:highlight>
                  <a:srgbClr val="FFFFFF"/>
                </a:highlight>
                <a:latin typeface="system-ui"/>
              </a:rPr>
              <a:t>12 </a:t>
            </a:r>
            <a:r>
              <a:rPr lang="en-US" sz="2000" b="0" i="0" dirty="0">
                <a:solidFill>
                  <a:srgbClr val="000000"/>
                </a:solidFill>
                <a:effectLst/>
                <a:highlight>
                  <a:srgbClr val="FFFFFF"/>
                </a:highlight>
                <a:latin typeface="system-ui"/>
              </a:rPr>
              <a:t>He said to him, ‘Friend, how did you get in here without wedding clothes?’ But he was speechless.</a:t>
            </a:r>
          </a:p>
          <a:p>
            <a:endParaRPr lang="en-US" sz="1800" dirty="0"/>
          </a:p>
        </p:txBody>
      </p:sp>
    </p:spTree>
    <p:extLst>
      <p:ext uri="{BB962C8B-B14F-4D97-AF65-F5344CB8AC3E}">
        <p14:creationId xmlns:p14="http://schemas.microsoft.com/office/powerpoint/2010/main" val="368163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108D9-59B5-D501-30A2-ED834F11EA16}"/>
              </a:ext>
            </a:extLst>
          </p:cNvPr>
          <p:cNvSpPr>
            <a:spLocks noGrp="1"/>
          </p:cNvSpPr>
          <p:nvPr>
            <p:ph type="body" idx="1"/>
          </p:nvPr>
        </p:nvSpPr>
        <p:spPr>
          <a:xfrm>
            <a:off x="757236" y="314327"/>
            <a:ext cx="11101389" cy="6315074"/>
          </a:xfrm>
        </p:spPr>
        <p:txBody>
          <a:bodyPr/>
          <a:lstStyle/>
          <a:p>
            <a:r>
              <a:rPr lang="en-US" sz="3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Ephesians 2: 14-19</a:t>
            </a:r>
          </a:p>
          <a:p>
            <a:pPr algn="l"/>
            <a:endParaRPr lang="en-US" sz="2600" b="1" i="0" baseline="30000" dirty="0">
              <a:solidFill>
                <a:srgbClr val="000000"/>
              </a:solidFill>
              <a:effectLst/>
              <a:highlight>
                <a:srgbClr val="FFFFFF"/>
              </a:highlight>
              <a:latin typeface="system-ui"/>
            </a:endParaRPr>
          </a:p>
          <a:p>
            <a:pPr algn="l"/>
            <a:r>
              <a:rPr lang="en-US" sz="2600" b="1" i="0" baseline="30000" dirty="0">
                <a:solidFill>
                  <a:srgbClr val="000000"/>
                </a:solidFill>
                <a:effectLst/>
                <a:highlight>
                  <a:srgbClr val="FFFFFF"/>
                </a:highlight>
                <a:latin typeface="system-ui"/>
              </a:rPr>
              <a:t>14 </a:t>
            </a:r>
            <a:r>
              <a:rPr lang="en-US" sz="2600" b="0" i="0" dirty="0">
                <a:solidFill>
                  <a:srgbClr val="000000"/>
                </a:solidFill>
                <a:effectLst/>
                <a:highlight>
                  <a:srgbClr val="FFFFFF"/>
                </a:highlight>
                <a:latin typeface="system-ui"/>
              </a:rPr>
              <a:t>Christ is our peace. He made both Jews and Gentiles into one group. With his body, he broke down the barrier of hatred that divided us. </a:t>
            </a:r>
            <a:r>
              <a:rPr lang="en-US" sz="2600" b="1" i="0" baseline="30000" dirty="0">
                <a:solidFill>
                  <a:srgbClr val="000000"/>
                </a:solidFill>
                <a:effectLst/>
                <a:highlight>
                  <a:srgbClr val="FFFFFF"/>
                </a:highlight>
                <a:latin typeface="system-ui"/>
              </a:rPr>
              <a:t>15 </a:t>
            </a:r>
            <a:r>
              <a:rPr lang="en-US" sz="2600" b="0" i="0" dirty="0">
                <a:solidFill>
                  <a:srgbClr val="000000"/>
                </a:solidFill>
                <a:effectLst/>
                <a:highlight>
                  <a:srgbClr val="FFFFFF"/>
                </a:highlight>
                <a:latin typeface="system-ui"/>
              </a:rPr>
              <a:t>He canceled the detailed rules of the Law so that he could create one new person out of the two groups, making peace. </a:t>
            </a:r>
            <a:r>
              <a:rPr lang="en-US" sz="2600" b="1" i="0" baseline="30000" dirty="0">
                <a:solidFill>
                  <a:srgbClr val="000000"/>
                </a:solidFill>
                <a:effectLst/>
                <a:highlight>
                  <a:srgbClr val="FFFFFF"/>
                </a:highlight>
                <a:latin typeface="system-ui"/>
              </a:rPr>
              <a:t>16 </a:t>
            </a:r>
            <a:r>
              <a:rPr lang="en-US" sz="2600" b="0" i="0" dirty="0">
                <a:solidFill>
                  <a:srgbClr val="000000"/>
                </a:solidFill>
                <a:effectLst/>
                <a:highlight>
                  <a:srgbClr val="FFFFFF"/>
                </a:highlight>
                <a:latin typeface="system-ui"/>
              </a:rPr>
              <a:t>He reconciled them both as one body to God by the cross, which ended the hostility to God.</a:t>
            </a:r>
          </a:p>
          <a:p>
            <a:pPr algn="l"/>
            <a:r>
              <a:rPr lang="en-US" sz="2600" b="1" i="0" baseline="30000" dirty="0">
                <a:solidFill>
                  <a:srgbClr val="000000"/>
                </a:solidFill>
                <a:effectLst/>
                <a:highlight>
                  <a:srgbClr val="FFFFFF"/>
                </a:highlight>
                <a:latin typeface="system-ui"/>
              </a:rPr>
              <a:t>17 </a:t>
            </a:r>
            <a:r>
              <a:rPr lang="en-US" sz="2600" b="0" i="0" dirty="0">
                <a:solidFill>
                  <a:srgbClr val="000000"/>
                </a:solidFill>
                <a:effectLst/>
                <a:highlight>
                  <a:srgbClr val="FFFFFF"/>
                </a:highlight>
                <a:latin typeface="system-ui"/>
              </a:rPr>
              <a:t>When he came, he announced the good news of peace to you who were far away from God and to those who were near. </a:t>
            </a:r>
            <a:r>
              <a:rPr lang="en-US" sz="2600" b="1" i="0" baseline="30000" dirty="0">
                <a:solidFill>
                  <a:srgbClr val="000000"/>
                </a:solidFill>
                <a:effectLst/>
                <a:highlight>
                  <a:srgbClr val="FFFFFF"/>
                </a:highlight>
                <a:latin typeface="system-ui"/>
              </a:rPr>
              <a:t>18 </a:t>
            </a:r>
            <a:r>
              <a:rPr lang="en-US" sz="2600" b="0" i="0" dirty="0">
                <a:solidFill>
                  <a:srgbClr val="000000"/>
                </a:solidFill>
                <a:effectLst/>
                <a:highlight>
                  <a:srgbClr val="FFFFFF"/>
                </a:highlight>
                <a:latin typeface="system-ui"/>
              </a:rPr>
              <a:t>We both have access to the Father through Christ by the one Spirit. </a:t>
            </a:r>
            <a:r>
              <a:rPr lang="en-US" sz="2600" b="1" i="0" baseline="30000" dirty="0">
                <a:solidFill>
                  <a:srgbClr val="000000"/>
                </a:solidFill>
                <a:effectLst/>
                <a:highlight>
                  <a:srgbClr val="FFFFFF"/>
                </a:highlight>
                <a:latin typeface="system-ui"/>
              </a:rPr>
              <a:t>19 </a:t>
            </a:r>
            <a:r>
              <a:rPr lang="en-US" sz="2600" b="0" i="0" dirty="0">
                <a:solidFill>
                  <a:srgbClr val="000000"/>
                </a:solidFill>
                <a:effectLst/>
                <a:highlight>
                  <a:srgbClr val="FFFFFF"/>
                </a:highlight>
                <a:latin typeface="system-ui"/>
              </a:rPr>
              <a:t>So now you are no longer strangers and aliens. Rather, you are fellow citizens with God’s people, and you belong to God’s household.</a:t>
            </a:r>
          </a:p>
          <a:p>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56996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F7CC-03CE-3FA5-E988-BEB4D38FF48C}"/>
              </a:ext>
            </a:extLst>
          </p:cNvPr>
          <p:cNvSpPr>
            <a:spLocks noGrp="1"/>
          </p:cNvSpPr>
          <p:nvPr>
            <p:ph type="title"/>
          </p:nvPr>
        </p:nvSpPr>
        <p:spPr>
          <a:xfrm>
            <a:off x="838200" y="271054"/>
            <a:ext cx="10515600" cy="722002"/>
          </a:xfrm>
        </p:spPr>
        <p:txBody>
          <a:bodyPr>
            <a:normAutofit fontScale="90000"/>
          </a:bodyPr>
          <a:lstStyle/>
          <a:p>
            <a:pPr marL="0" marR="0" algn="ctr">
              <a:lnSpc>
                <a:spcPct val="115000"/>
              </a:lnSpc>
              <a:spcBef>
                <a:spcPts val="0"/>
              </a:spcBef>
              <a:spcAft>
                <a:spcPts val="800"/>
              </a:spcAft>
            </a:pPr>
            <a:r>
              <a:rPr lang="en-US" sz="2700" b="1" kern="100" dirty="0">
                <a:effectLst/>
                <a:latin typeface="Aptos" panose="020B0004020202020204" pitchFamily="34" charset="0"/>
                <a:ea typeface="Aptos" panose="020B0004020202020204" pitchFamily="34" charset="0"/>
                <a:cs typeface="Times New Roman" panose="02020603050405020304" pitchFamily="18" charset="0"/>
              </a:rPr>
              <a:t>Scripture Exploration</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AE9BAA7D-00DF-8952-EAA5-A48CAB0C88A2}"/>
              </a:ext>
            </a:extLst>
          </p:cNvPr>
          <p:cNvSpPr>
            <a:spLocks noGrp="1"/>
          </p:cNvSpPr>
          <p:nvPr>
            <p:ph sz="half" idx="1"/>
          </p:nvPr>
        </p:nvSpPr>
        <p:spPr>
          <a:xfrm>
            <a:off x="838201" y="1229031"/>
            <a:ext cx="4884173" cy="5043949"/>
          </a:xfrm>
        </p:spPr>
        <p:txBody>
          <a:bodyPr>
            <a:normAutofit fontScale="55000" lnSpcReduction="20000"/>
          </a:bodyPr>
          <a:lstStyle/>
          <a:p>
            <a:pPr marL="0" marR="0" indent="0">
              <a:lnSpc>
                <a:spcPct val="115000"/>
              </a:lnSpc>
              <a:spcBef>
                <a:spcPts val="0"/>
              </a:spcBef>
              <a:spcAft>
                <a:spcPts val="800"/>
              </a:spcAft>
              <a:buNone/>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Matthew 22: 1-12</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When have you found yourself having similar thoughts as the king in verse 12?</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How have you found your church community fostering concepts of othering regarding who belongs in the worship space and who is an outsider?</a:t>
            </a:r>
          </a:p>
          <a:p>
            <a:pPr marL="342900" marR="0" lvl="0" indent="-342900">
              <a:lnSpc>
                <a:spcPct val="115000"/>
              </a:lnSpc>
              <a:spcBef>
                <a:spcPts val="0"/>
              </a:spcBef>
              <a:spcAft>
                <a:spcPts val="80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harm do the practices explored in questions 1 and 2 cause to the invitation to know each other as kin?</a:t>
            </a:r>
          </a:p>
          <a:p>
            <a:endParaRPr lang="en-US" dirty="0"/>
          </a:p>
        </p:txBody>
      </p:sp>
      <p:sp>
        <p:nvSpPr>
          <p:cNvPr id="4" name="Content Placeholder 3">
            <a:extLst>
              <a:ext uri="{FF2B5EF4-FFF2-40B4-BE49-F238E27FC236}">
                <a16:creationId xmlns:a16="http://schemas.microsoft.com/office/drawing/2014/main" id="{163CDD1C-E349-69E0-236E-62F0A3AD9C9F}"/>
              </a:ext>
            </a:extLst>
          </p:cNvPr>
          <p:cNvSpPr>
            <a:spLocks noGrp="1"/>
          </p:cNvSpPr>
          <p:nvPr>
            <p:ph sz="half" idx="2"/>
          </p:nvPr>
        </p:nvSpPr>
        <p:spPr>
          <a:xfrm>
            <a:off x="5928850" y="993056"/>
            <a:ext cx="5751871" cy="5279923"/>
          </a:xfrm>
        </p:spPr>
        <p:txBody>
          <a:bodyPr>
            <a:normAutofit fontScale="55000" lnSpcReduction="20000"/>
          </a:bodyPr>
          <a:lstStyle/>
          <a:p>
            <a:pPr marL="0" marR="0" indent="0">
              <a:lnSpc>
                <a:spcPct val="115000"/>
              </a:lnSpc>
              <a:spcBef>
                <a:spcPts val="0"/>
              </a:spcBef>
              <a:spcAft>
                <a:spcPts val="800"/>
              </a:spcAft>
              <a:buNone/>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Ephesians 2: 14-19</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demographic separations are upheld in our current society that are like those in Paul’s letter to the Ephesians between Jews and Gentiles?</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would it mean for those demographic separations to be reconciled?</a:t>
            </a:r>
          </a:p>
          <a:p>
            <a:pPr marL="342900" marR="0" lvl="0" indent="-342900">
              <a:lnSpc>
                <a:spcPct val="115000"/>
              </a:lnSpc>
              <a:spcBef>
                <a:spcPts val="0"/>
              </a:spcBef>
              <a:spcAft>
                <a:spcPts val="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attitudes, beliefs, and values do you see as helping us achieve oneness across these divisions?</a:t>
            </a:r>
          </a:p>
          <a:p>
            <a:pPr marL="342900" marR="0" lvl="0" indent="-342900">
              <a:lnSpc>
                <a:spcPct val="115000"/>
              </a:lnSpc>
              <a:spcBef>
                <a:spcPts val="0"/>
              </a:spcBef>
              <a:spcAft>
                <a:spcPts val="800"/>
              </a:spcAft>
              <a:buFont typeface="+mj-lt"/>
              <a:buAutoNum type="arabicPeriod"/>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What steps can we take to move beyond diversity to model of full inclusion?</a:t>
            </a:r>
          </a:p>
          <a:p>
            <a:endParaRPr lang="en-US" dirty="0"/>
          </a:p>
        </p:txBody>
      </p:sp>
    </p:spTree>
    <p:extLst>
      <p:ext uri="{BB962C8B-B14F-4D97-AF65-F5344CB8AC3E}">
        <p14:creationId xmlns:p14="http://schemas.microsoft.com/office/powerpoint/2010/main" val="1705741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43CAC-E1FE-82C3-51F1-4D4D238D1499}"/>
              </a:ext>
            </a:extLst>
          </p:cNvPr>
          <p:cNvSpPr>
            <a:spLocks noGrp="1"/>
          </p:cNvSpPr>
          <p:nvPr>
            <p:ph type="body" idx="1"/>
          </p:nvPr>
        </p:nvSpPr>
        <p:spPr>
          <a:xfrm>
            <a:off x="700087" y="171450"/>
            <a:ext cx="11387138" cy="6834115"/>
          </a:xfrm>
        </p:spPr>
        <p:txBody>
          <a:bodyPr/>
          <a:lstStyle/>
          <a:p>
            <a:pPr algn="l"/>
            <a:r>
              <a:rPr lang="en-US" b="1" i="0" dirty="0">
                <a:solidFill>
                  <a:srgbClr val="000000"/>
                </a:solidFill>
                <a:effectLst/>
                <a:highlight>
                  <a:srgbClr val="FFFFFF"/>
                </a:highlight>
                <a:latin typeface="system-ui"/>
              </a:rPr>
              <a:t>Matthew 13:31-33  </a:t>
            </a:r>
            <a:r>
              <a:rPr lang="en-US" sz="2800" b="1" i="0" dirty="0">
                <a:solidFill>
                  <a:srgbClr val="000000"/>
                </a:solidFill>
                <a:effectLst/>
                <a:highlight>
                  <a:srgbClr val="FFFFFF"/>
                </a:highlight>
                <a:latin typeface="system-ui"/>
              </a:rPr>
              <a:t>Parable of the mustard seed</a:t>
            </a:r>
          </a:p>
          <a:p>
            <a:pPr algn="l"/>
            <a:r>
              <a:rPr lang="en-US" sz="3200" b="1" i="0" baseline="30000" dirty="0">
                <a:solidFill>
                  <a:srgbClr val="000000"/>
                </a:solidFill>
                <a:effectLst/>
                <a:highlight>
                  <a:srgbClr val="FFFFFF"/>
                </a:highlight>
                <a:latin typeface="system-ui"/>
              </a:rPr>
              <a:t>31 </a:t>
            </a:r>
            <a:r>
              <a:rPr lang="en-US" sz="3200" b="0" i="0" dirty="0">
                <a:solidFill>
                  <a:srgbClr val="000000"/>
                </a:solidFill>
                <a:effectLst/>
                <a:highlight>
                  <a:srgbClr val="FFFFFF"/>
                </a:highlight>
                <a:latin typeface="system-ui"/>
              </a:rPr>
              <a:t>He told another parable to them: “The kingdom of heaven is like a mustard seed that someone took and planted in his field. </a:t>
            </a:r>
            <a:r>
              <a:rPr lang="en-US" sz="3200" b="1" i="0" baseline="30000" dirty="0">
                <a:solidFill>
                  <a:srgbClr val="000000"/>
                </a:solidFill>
                <a:effectLst/>
                <a:highlight>
                  <a:srgbClr val="FFFFFF"/>
                </a:highlight>
                <a:latin typeface="system-ui"/>
              </a:rPr>
              <a:t>32 </a:t>
            </a:r>
            <a:r>
              <a:rPr lang="en-US" sz="3200" b="0" i="0" dirty="0">
                <a:solidFill>
                  <a:srgbClr val="000000"/>
                </a:solidFill>
                <a:effectLst/>
                <a:highlight>
                  <a:srgbClr val="FFFFFF"/>
                </a:highlight>
                <a:latin typeface="system-ui"/>
              </a:rPr>
              <a:t>It’s the smallest of all seeds. But when it’s grown, it’s the largest of all vegetable plants. It becomes a tree so that the birds in the sky come and nest in its branches.”</a:t>
            </a:r>
          </a:p>
          <a:p>
            <a:pPr algn="l"/>
            <a:r>
              <a:rPr lang="en-US" b="1" i="0" dirty="0">
                <a:solidFill>
                  <a:srgbClr val="000000"/>
                </a:solidFill>
                <a:effectLst/>
                <a:highlight>
                  <a:srgbClr val="FFFFFF"/>
                </a:highlight>
                <a:latin typeface="system-ui"/>
              </a:rPr>
              <a:t>Matthew 13:44-46 </a:t>
            </a:r>
            <a:r>
              <a:rPr lang="en-US" sz="2800" b="1" i="0" dirty="0">
                <a:solidFill>
                  <a:srgbClr val="000000"/>
                </a:solidFill>
                <a:effectLst/>
                <a:highlight>
                  <a:srgbClr val="FFFFFF"/>
                </a:highlight>
                <a:latin typeface="system-ui"/>
              </a:rPr>
              <a:t>Parable of the yeast</a:t>
            </a:r>
          </a:p>
          <a:p>
            <a:pPr algn="l"/>
            <a:r>
              <a:rPr lang="en-US" sz="3200" b="1" i="0" baseline="30000" dirty="0">
                <a:solidFill>
                  <a:srgbClr val="000000"/>
                </a:solidFill>
                <a:effectLst/>
                <a:highlight>
                  <a:srgbClr val="FFFFFF"/>
                </a:highlight>
                <a:latin typeface="system-ui"/>
              </a:rPr>
              <a:t>33 </a:t>
            </a:r>
            <a:r>
              <a:rPr lang="en-US" sz="3200" b="0" i="0" dirty="0">
                <a:solidFill>
                  <a:srgbClr val="000000"/>
                </a:solidFill>
                <a:effectLst/>
                <a:highlight>
                  <a:srgbClr val="FFFFFF"/>
                </a:highlight>
                <a:latin typeface="system-ui"/>
              </a:rPr>
              <a:t>He told them another parable: “The kingdom of heaven is like yeast, which a woman took and hid in a bushel of wheat flour until the yeast had worked its way through all the dough.”</a:t>
            </a:r>
          </a:p>
          <a:p>
            <a:endParaRPr lang="en-US" dirty="0"/>
          </a:p>
        </p:txBody>
      </p:sp>
    </p:spTree>
    <p:extLst>
      <p:ext uri="{BB962C8B-B14F-4D97-AF65-F5344CB8AC3E}">
        <p14:creationId xmlns:p14="http://schemas.microsoft.com/office/powerpoint/2010/main" val="2705233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992E6-2553-44B9-E3BC-D32F09DE6E4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2425097"/>
            <a:ext cx="4816256" cy="1292662"/>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Welcome Home</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59" y="3717759"/>
            <a:ext cx="4819307" cy="1440394"/>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Martha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Efird</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Michelene</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Matthews</a:t>
            </a:r>
          </a:p>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Sylvia M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Sekle-Dueh</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8:</a:t>
            </a:r>
            <a:endParaRPr lang="en-US" sz="2400" dirty="0"/>
          </a:p>
        </p:txBody>
      </p:sp>
    </p:spTree>
    <p:extLst>
      <p:ext uri="{BB962C8B-B14F-4D97-AF65-F5344CB8AC3E}">
        <p14:creationId xmlns:p14="http://schemas.microsoft.com/office/powerpoint/2010/main" val="3817885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C26B8-F241-6EE5-750E-983AF5ABB565}"/>
              </a:ext>
            </a:extLst>
          </p:cNvPr>
          <p:cNvSpPr>
            <a:spLocks noGrp="1"/>
          </p:cNvSpPr>
          <p:nvPr>
            <p:ph type="body" idx="1"/>
          </p:nvPr>
        </p:nvSpPr>
        <p:spPr>
          <a:xfrm>
            <a:off x="914399" y="332509"/>
            <a:ext cx="10058399" cy="5783443"/>
          </a:xfrm>
        </p:spPr>
        <p:txBody>
          <a:bodyPr/>
          <a:lstStyle/>
          <a:p>
            <a:pPr marL="0" marR="0">
              <a:lnSpc>
                <a:spcPct val="107000"/>
              </a:lnSpc>
              <a:spcBef>
                <a:spcPts val="0"/>
              </a:spcBef>
              <a:spcAft>
                <a:spcPts val="800"/>
              </a:spcAft>
            </a:pPr>
            <a:r>
              <a:rPr lang="en-US" sz="4400" b="1"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John 17:15-17</a:t>
            </a:r>
            <a:endParaRPr lang="en-US" sz="4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r>
              <a:rPr lang="en-US" sz="4400" b="1" baseline="30000" dirty="0">
                <a:solidFill>
                  <a:schemeClr val="tx1"/>
                </a:solidFill>
                <a:effectLst/>
                <a:latin typeface="Times New Roman" panose="02020603050405020304" pitchFamily="18" charset="0"/>
                <a:ea typeface="Aptos" panose="020B0004020202020204" pitchFamily="34" charset="0"/>
              </a:rPr>
              <a:t>15 </a:t>
            </a:r>
            <a:r>
              <a:rPr lang="en-US" sz="4400" dirty="0">
                <a:solidFill>
                  <a:schemeClr val="tx1"/>
                </a:solidFill>
                <a:effectLst/>
                <a:latin typeface="Times New Roman" panose="02020603050405020304" pitchFamily="18" charset="0"/>
                <a:ea typeface="Aptos" panose="020B0004020202020204" pitchFamily="34" charset="0"/>
              </a:rPr>
              <a:t>I’m not asking that you take them out of this world but that you keep them safe from the evil one. </a:t>
            </a:r>
            <a:r>
              <a:rPr lang="en-US" sz="4400" b="1" baseline="30000" dirty="0">
                <a:solidFill>
                  <a:schemeClr val="tx1"/>
                </a:solidFill>
                <a:effectLst/>
                <a:latin typeface="Times New Roman" panose="02020603050405020304" pitchFamily="18" charset="0"/>
                <a:ea typeface="Aptos" panose="020B0004020202020204" pitchFamily="34" charset="0"/>
              </a:rPr>
              <a:t>16 </a:t>
            </a:r>
            <a:r>
              <a:rPr lang="en-US" sz="4400" dirty="0">
                <a:solidFill>
                  <a:schemeClr val="tx1"/>
                </a:solidFill>
                <a:effectLst/>
                <a:latin typeface="Times New Roman" panose="02020603050405020304" pitchFamily="18" charset="0"/>
                <a:ea typeface="Aptos" panose="020B0004020202020204" pitchFamily="34" charset="0"/>
              </a:rPr>
              <a:t>They don’t belong to this world, just as I don’t belong to this world. </a:t>
            </a:r>
            <a:r>
              <a:rPr lang="en-US" sz="4400" b="1" baseline="30000" dirty="0">
                <a:solidFill>
                  <a:schemeClr val="tx1"/>
                </a:solidFill>
                <a:effectLst/>
                <a:latin typeface="Times New Roman" panose="02020603050405020304" pitchFamily="18" charset="0"/>
                <a:ea typeface="Aptos" panose="020B0004020202020204" pitchFamily="34" charset="0"/>
              </a:rPr>
              <a:t>17 </a:t>
            </a:r>
            <a:r>
              <a:rPr lang="en-US" sz="4400" dirty="0">
                <a:solidFill>
                  <a:schemeClr val="tx1"/>
                </a:solidFill>
                <a:effectLst/>
                <a:latin typeface="Times New Roman" panose="02020603050405020304" pitchFamily="18" charset="0"/>
                <a:ea typeface="Aptos" panose="020B0004020202020204" pitchFamily="34" charset="0"/>
              </a:rPr>
              <a:t>Make them holy in the truth; your word is truth. </a:t>
            </a:r>
            <a:endParaRPr lang="en-US" sz="4400" dirty="0">
              <a:solidFill>
                <a:schemeClr val="tx1"/>
              </a:solidFill>
            </a:endParaRPr>
          </a:p>
        </p:txBody>
      </p:sp>
    </p:spTree>
    <p:extLst>
      <p:ext uri="{BB962C8B-B14F-4D97-AF65-F5344CB8AC3E}">
        <p14:creationId xmlns:p14="http://schemas.microsoft.com/office/powerpoint/2010/main" val="111415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C8E68-16F1-DD9E-150A-ED104148A720}"/>
              </a:ext>
            </a:extLst>
          </p:cNvPr>
          <p:cNvSpPr>
            <a:spLocks noGrp="1"/>
          </p:cNvSpPr>
          <p:nvPr>
            <p:ph type="body" idx="1"/>
          </p:nvPr>
        </p:nvSpPr>
        <p:spPr>
          <a:xfrm>
            <a:off x="849084" y="627018"/>
            <a:ext cx="10058399" cy="5857629"/>
          </a:xfrm>
        </p:spPr>
        <p:txBody>
          <a:bodyPr/>
          <a:lstStyle/>
          <a:p>
            <a:r>
              <a:rPr lang="en-US" b="1" dirty="0">
                <a:solidFill>
                  <a:schemeClr val="tx1"/>
                </a:solidFill>
              </a:rPr>
              <a:t>Spirit of the Living God, UM Hymnal 393</a:t>
            </a:r>
          </a:p>
          <a:p>
            <a:endParaRPr lang="en-US" sz="4000" dirty="0">
              <a:solidFill>
                <a:schemeClr val="tx1"/>
              </a:solidFill>
            </a:endParaRPr>
          </a:p>
          <a:p>
            <a:r>
              <a:rPr lang="en-US" sz="4000" dirty="0">
                <a:solidFill>
                  <a:schemeClr val="tx1"/>
                </a:solidFill>
              </a:rPr>
              <a:t>Spirit of the living God, fall a-fresh on me.  Spirit of the living God, fall a-fresh on me.  Melt me, mold me, fill me, use me. Spirit of the living God, fall a-fresh on me. </a:t>
            </a:r>
          </a:p>
          <a:p>
            <a:pPr algn="ctr"/>
            <a:r>
              <a:rPr lang="en-US" sz="4000" dirty="0">
                <a:solidFill>
                  <a:schemeClr val="tx1"/>
                </a:solidFill>
              </a:rPr>
              <a:t>(repeat, once) </a:t>
            </a:r>
          </a:p>
          <a:p>
            <a:endParaRPr lang="en-US" dirty="0"/>
          </a:p>
        </p:txBody>
      </p:sp>
    </p:spTree>
    <p:extLst>
      <p:ext uri="{BB962C8B-B14F-4D97-AF65-F5344CB8AC3E}">
        <p14:creationId xmlns:p14="http://schemas.microsoft.com/office/powerpoint/2010/main" val="3158696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C26B8-F241-6EE5-750E-983AF5ABB565}"/>
              </a:ext>
            </a:extLst>
          </p:cNvPr>
          <p:cNvSpPr>
            <a:spLocks noGrp="1"/>
          </p:cNvSpPr>
          <p:nvPr>
            <p:ph type="body" idx="1"/>
          </p:nvPr>
        </p:nvSpPr>
        <p:spPr>
          <a:xfrm>
            <a:off x="637309" y="415636"/>
            <a:ext cx="11166764" cy="6103659"/>
          </a:xfrm>
        </p:spPr>
        <p:txBody>
          <a:bodyPr/>
          <a:lstStyle/>
          <a:p>
            <a:pPr marL="0" marR="0">
              <a:lnSpc>
                <a:spcPct val="107000"/>
              </a:lnSpc>
              <a:spcBef>
                <a:spcPts val="0"/>
              </a:spcBef>
              <a:spcAft>
                <a:spcPts val="800"/>
              </a:spcAft>
            </a:pPr>
            <a:r>
              <a:rPr lang="en-US" sz="4000" b="1"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Luke 15:11-20</a:t>
            </a:r>
            <a:endParaRPr lang="en-US" sz="4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11 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Jesus said, “A certain man had two sons.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12 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The younger son said to his father, ‘Father, give me my share of the inheritance.’ Then the father divided his estate between them.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13 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Soon afterward, the younger son gathered everything together and took a trip to a land far away. There, he wasted his wealth through extravagant living.</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14 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“When he had used up his resources, a severe food shortage arose in that country and he began to be in need.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15 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He hired himself out to one of the citizens of that country, who sent him into his fields to feed pigs.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16 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He longed to eat his fill from what the pigs ate, but no one gave him anything.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17 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When he came to his senses, he said, ‘How many of my father’s hired hands have more than enough food, but I’m starving to death!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18 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 will get up and go to my father, and say to him, “Father, I have sinned against heaven and against you.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19 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 no longer deserve to be called your son. Take me on as one of your hired hands.” ’ </a:t>
            </a:r>
            <a:r>
              <a:rPr lang="en-US" sz="2400" b="1" kern="100" baseline="300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20 </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So he got up and went to his father. </a:t>
            </a:r>
            <a:r>
              <a:rPr lang="en-US" sz="2400" dirty="0">
                <a:solidFill>
                  <a:schemeClr val="tx1"/>
                </a:solidFill>
                <a:effectLst/>
                <a:latin typeface="Times New Roman" panose="02020603050405020304" pitchFamily="18" charset="0"/>
                <a:ea typeface="Aptos" panose="020B0004020202020204" pitchFamily="34" charset="0"/>
              </a:rPr>
              <a:t>“While he was still a long way off, his father saw him and was moved with compassion. His father ran to him, hugged him, and kissed him.</a:t>
            </a:r>
            <a:endParaRPr lang="en-US" sz="2400" dirty="0">
              <a:solidFill>
                <a:schemeClr val="tx1"/>
              </a:solidFill>
            </a:endParaRPr>
          </a:p>
        </p:txBody>
      </p:sp>
    </p:spTree>
    <p:extLst>
      <p:ext uri="{BB962C8B-B14F-4D97-AF65-F5344CB8AC3E}">
        <p14:creationId xmlns:p14="http://schemas.microsoft.com/office/powerpoint/2010/main" val="1247131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C26B8-F241-6EE5-750E-983AF5ABB565}"/>
              </a:ext>
            </a:extLst>
          </p:cNvPr>
          <p:cNvSpPr>
            <a:spLocks noGrp="1"/>
          </p:cNvSpPr>
          <p:nvPr>
            <p:ph type="body" idx="1"/>
          </p:nvPr>
        </p:nvSpPr>
        <p:spPr>
          <a:xfrm>
            <a:off x="629264" y="0"/>
            <a:ext cx="11159614" cy="7604711"/>
          </a:xfrm>
        </p:spPr>
        <p:txBody>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‘We are Called’,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 Faith We Sing, 2172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Come!  Live in the light!  Since with the light for the kingdom to live in the freedom of the city of God!</a:t>
            </a: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We are called to act with justice – we are called to love tenderly – we 	are called to serve one another to walk humbly with God.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Refrain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Come! Open your heart! Show your mercy to all those in fear! We are called – to be hope for the hopeless so all hatred and blindness will be no more!</a:t>
            </a:r>
          </a:p>
          <a:p>
            <a:pPr marL="0" marR="0" algn="ctr">
              <a:lnSpc>
                <a:spcPct val="10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Refrain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Sing!  Sing a new song! Sing of that great day when all will be one! God will reign, and we’ll walk with each other as sisters and brothers united in love!</a:t>
            </a: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algn="ctr">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Refrain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82920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E4137F-B332-BFE2-3CB1-0ADCDD44CD11}"/>
              </a:ext>
            </a:extLst>
          </p:cNvPr>
          <p:cNvSpPr>
            <a:spLocks noGrp="1"/>
          </p:cNvSpPr>
          <p:nvPr>
            <p:ph type="body" idx="1"/>
          </p:nvPr>
        </p:nvSpPr>
        <p:spPr>
          <a:xfrm>
            <a:off x="242888" y="1401329"/>
            <a:ext cx="11949112" cy="4055341"/>
          </a:xfrm>
        </p:spPr>
        <p:txBody>
          <a:bodyPr/>
          <a:lstStyle/>
          <a:p>
            <a:pPr algn="ctr"/>
            <a:r>
              <a:rPr lang="en-US" sz="7200" dirty="0">
                <a:solidFill>
                  <a:schemeClr val="tx1"/>
                </a:solidFill>
              </a:rPr>
              <a:t>THANK YOU for joining us!</a:t>
            </a:r>
          </a:p>
          <a:p>
            <a:pPr algn="ctr"/>
            <a:r>
              <a:rPr lang="en-US" sz="7200" dirty="0">
                <a:solidFill>
                  <a:schemeClr val="tx1"/>
                </a:solidFill>
              </a:rPr>
              <a:t>Save travels home &amp;  </a:t>
            </a:r>
          </a:p>
          <a:p>
            <a:pPr algn="ctr"/>
            <a:r>
              <a:rPr lang="en-US" sz="7200" dirty="0">
                <a:solidFill>
                  <a:schemeClr val="tx1"/>
                </a:solidFill>
              </a:rPr>
              <a:t>See you in 2025!</a:t>
            </a:r>
          </a:p>
        </p:txBody>
      </p:sp>
    </p:spTree>
    <p:extLst>
      <p:ext uri="{BB962C8B-B14F-4D97-AF65-F5344CB8AC3E}">
        <p14:creationId xmlns:p14="http://schemas.microsoft.com/office/powerpoint/2010/main" val="2824497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554181" y="318654"/>
            <a:ext cx="11430001" cy="6300636"/>
          </a:xfrm>
        </p:spPr>
        <p:txBody>
          <a:bodyPr/>
          <a:lstStyle/>
          <a:p>
            <a:pPr marL="0" marR="0">
              <a:lnSpc>
                <a:spcPct val="107000"/>
              </a:lnSpc>
              <a:spcBef>
                <a:spcPts val="0"/>
              </a:spcBef>
              <a:spcAft>
                <a:spcPts val="800"/>
              </a:spcAft>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Romans 12</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Living sacrifice and transformed lives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brothers and sisters, because of God’s mercies, I encourage you to present your bodies as a living sacrifice that is holy and pleasing to God. This is your appropriate priestly service.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be conformed to the patterns of this world, but be transformed by the renewing of your minds so that you can figure out what God’s will is—what is good and pleasing and mature.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Transformed relationships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Because of the grace that God gave me, I can say to each one of you: don’t think of yourself more highly than you ought to think. Instead, be reasonable since God has measured out a portion of faith to each one of you.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have many parts in one body, but the parts don’t all have the same function.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same way, though there are many of us, we are one body in Christ, and individually we belong to each other.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have different gifts that are consistent with God’s grace that has been given to us. If your gift is prophecy, you should prophesy in proportion to your faith.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your gift is service, devote yourself to serving. If your gift is teaching, devote yourself to teaching.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your gift is encouragement, devote yourself to encouraging. The one giving should do it with no strings attached. The leader should lead with passion. The one showing mercy should be cheerful.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Love should be shown without pretending. Hate evil, and hold on to what is good.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Love each other like the members of your family. Be the best at showing honor to each other.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hesitate to be enthusiastic—be on fire in the Spirit as you serve the Lord!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happy in your hope, stand your ground when you’re in trouble, and devote yourselves to prayer.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Contribute to the needs of God’s people, and welcome strangers into your home.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Bless people who harass you—bless and don’t curse them.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happy with those who are happy, and cry with those who are crying.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Consider everyone as equal, and don’t think that you’re better than anyone else. Instead, associate with people who have no status. Don’t think that you’re so smart.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pay back anyone for their evil actions with evil actions, but show respect for what everyone else believes is good.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possible, to the best of your ability, live at peace with all people.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try to get revenge for yourselves, my dear friends, but leave room for God’s wrath. It is written, </a:t>
            </a:r>
            <a:r>
              <a:rPr lang="en-US" sz="1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Revenge belongs to me; I will pay it back, says the Lord</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1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Instead, </a:t>
            </a:r>
            <a:r>
              <a:rPr lang="en-US" sz="1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your enemy is hungry, feed him; if he is thirsty, give him a drink. By doing this, you will pile burning coals of fire upon his head</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ee footnote b"/>
              </a:rPr>
              <a:t>b</a:t>
            </a:r>
            <a:r>
              <a:rPr lang="en-US" sz="1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1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be defeated by evil, but defeat evil with good.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4728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748144" y="193964"/>
            <a:ext cx="11222183" cy="6497781"/>
          </a:xfrm>
        </p:spPr>
        <p:txBody>
          <a:bodyPr/>
          <a:lstStyle/>
          <a:p>
            <a:pPr marL="0" marR="0">
              <a:lnSpc>
                <a:spcPct val="107000"/>
              </a:lnSpc>
              <a:spcBef>
                <a:spcPts val="0"/>
              </a:spcBef>
              <a:spcAft>
                <a:spcPts val="800"/>
              </a:spcAft>
            </a:pPr>
            <a:r>
              <a:rPr lang="en-US" sz="1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Ephesians 4</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Unity of the body of Christ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a prisoner for the Lord, I encourage you to live as people worthy of the call you received from God.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Conduct yourselves with all humility, gentleness, and patience. Accept each other with love,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make an effort to preserve the unity of the Spirit with the peace that ties you together.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are one body and one spirit, just as God also called you in one hope.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is one Lord, one faith, one baptism,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one God and Father of all, who is over all, through all, and in all.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his grace to each one of us measured out by the gift that is given by Christ.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That’s why scripture says, </a:t>
            </a:r>
            <a:r>
              <a:rPr lang="en-US" sz="1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he climbed up to the heights, he captured prisoners, and he gave gifts to people</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1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does the phrase “he climbed up” mean if it doesn’t mean that he had first gone down into the lower regions, the earth?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one who went down is the same one who climbed up above all the heavens so that he might fill everything.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gave some apostles, some prophets, some evangelists, and some pastors and teachers.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 purpose was to equip God’s people for the work of serving and building up the body of Christ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until we all reach the unity of faith and knowledge of God’s Son. God’s goal is for us to become mature adults—to be fully grown, measured by the standard of the fullness of Christ.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a result, we aren’t supposed to be infants any longer who can be tossed and blown around by every wind that comes from teaching with deceitful scheming and the tricks people play to deliberately mislead others.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Instead, by speaking the truth with love, let’s grow in every way into Christ,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is the head. The whole body grows from him, as it is joined and held together by all the supporting ligaments. The body makes itself grow in that it builds itself up with love as each one does its part.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life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I’m telling you this, and I insist on it in the Lord: you shouldn’t live your life like the Gentiles anymore. They base their lives on pointless thinking,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they are in the dark in their reasoning. They are disconnected from God’s life because of their ignorance and their closed hearts.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are people who lack all sense of right and wrong, and who have turned themselves over to doing whatever feels good and to practicing every sort of corruption along with greed.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you didn’t learn that sort of thing from Christ.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Since you really listened to him and you were taught how the truth is in Jesus,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 the former way of life that was part of the person you once were, corrupted by deceitful desires.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Instead, renew the thinking in your mind by the Spirit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clothe yourself with the new person created according to God’s image in justice and true holiness.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Therefore, after you have gotten rid of lying, </a:t>
            </a:r>
            <a:r>
              <a:rPr lang="en-US" sz="1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of you must tell the truth to your neighbor</a:t>
            </a:r>
            <a:r>
              <a:rPr lang="en-US" sz="1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ee footnote b"/>
              </a:rPr>
              <a:t>b</a:t>
            </a:r>
            <a:r>
              <a:rPr lang="en-US" sz="1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because we are parts of each other in the same body.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26 </a:t>
            </a:r>
            <a:r>
              <a:rPr lang="en-US" sz="1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angry without sinning.</a:t>
            </a:r>
            <a:r>
              <a:rPr lang="en-US" sz="1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u="sng"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See footnote c"/>
              </a:rPr>
              <a:t>c</a:t>
            </a:r>
            <a:r>
              <a:rPr lang="en-US" sz="1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Don’t let the sun set on your anger.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provide an opportunity for the devil.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Thieves should no longer steal. Instead, they should go to work, using their hands to do good so that they will have something to share with whoever is in need.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let any foul words come out of your mouth. Only say what is helpful when it is needed for building up the community so that it benefits those who hear what you say.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Don’t make the Holy Spirit of God unhappy—you were sealed by him for the day of redemption.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 aside all bitterness, losing your temper, anger, shouting, and slander, along with every other evil. </a:t>
            </a:r>
            <a:r>
              <a:rPr lang="en-US" sz="1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kind, compassionate, and forgiving to each other, in the same way God forgave you in Christ.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321451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99F42-81A4-6AD9-AF0B-CDE6B283AE40}"/>
              </a:ext>
            </a:extLst>
          </p:cNvPr>
          <p:cNvSpPr>
            <a:spLocks noGrp="1"/>
          </p:cNvSpPr>
          <p:nvPr>
            <p:ph type="body" idx="1"/>
          </p:nvPr>
        </p:nvSpPr>
        <p:spPr>
          <a:xfrm>
            <a:off x="914399" y="1371600"/>
            <a:ext cx="10058399" cy="5294847"/>
          </a:xfrm>
        </p:spPr>
        <p:txBody>
          <a:bodyPr/>
          <a:lstStyle/>
          <a:p>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Colossians 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US" sz="1200" b="1" i="0" dirty="0">
                <a:solidFill>
                  <a:srgbClr val="000000"/>
                </a:solidFill>
                <a:effectLst/>
                <a:highlight>
                  <a:srgbClr val="FFFFFF"/>
                </a:highlight>
                <a:latin typeface="system-ui"/>
              </a:rPr>
              <a:t>Your life hidden in Christ</a:t>
            </a:r>
          </a:p>
          <a:p>
            <a:pPr algn="l"/>
            <a:r>
              <a:rPr lang="en-US" sz="1200" b="1" i="0" dirty="0">
                <a:solidFill>
                  <a:srgbClr val="000000"/>
                </a:solidFill>
                <a:effectLst/>
                <a:highlight>
                  <a:srgbClr val="FFFFFF"/>
                </a:highlight>
                <a:latin typeface="system-ui"/>
              </a:rPr>
              <a:t>3 </a:t>
            </a:r>
            <a:r>
              <a:rPr lang="en-US" sz="1200" b="0" i="0" dirty="0">
                <a:solidFill>
                  <a:srgbClr val="000000"/>
                </a:solidFill>
                <a:effectLst/>
                <a:highlight>
                  <a:srgbClr val="FFFFFF"/>
                </a:highlight>
                <a:latin typeface="system-ui"/>
              </a:rPr>
              <a:t>Therefore, if you were raised with Christ, look for the things that are above where Christ is sitting at God’s right side. </a:t>
            </a:r>
            <a:r>
              <a:rPr lang="en-US" sz="1200" b="1" i="0" baseline="30000" dirty="0">
                <a:solidFill>
                  <a:srgbClr val="000000"/>
                </a:solidFill>
                <a:effectLst/>
                <a:highlight>
                  <a:srgbClr val="FFFFFF"/>
                </a:highlight>
                <a:latin typeface="system-ui"/>
              </a:rPr>
              <a:t>2 </a:t>
            </a:r>
            <a:r>
              <a:rPr lang="en-US" sz="1200" b="0" i="0" dirty="0">
                <a:solidFill>
                  <a:srgbClr val="000000"/>
                </a:solidFill>
                <a:effectLst/>
                <a:highlight>
                  <a:srgbClr val="FFFFFF"/>
                </a:highlight>
                <a:latin typeface="system-ui"/>
              </a:rPr>
              <a:t>Think about the things above and not things on earth. </a:t>
            </a:r>
            <a:r>
              <a:rPr lang="en-US" sz="1200" b="1" i="0" baseline="30000" dirty="0">
                <a:solidFill>
                  <a:srgbClr val="000000"/>
                </a:solidFill>
                <a:effectLst/>
                <a:highlight>
                  <a:srgbClr val="FFFFFF"/>
                </a:highlight>
                <a:latin typeface="system-ui"/>
              </a:rPr>
              <a:t>3 </a:t>
            </a:r>
            <a:r>
              <a:rPr lang="en-US" sz="1200" b="0" i="0" dirty="0">
                <a:solidFill>
                  <a:srgbClr val="000000"/>
                </a:solidFill>
                <a:effectLst/>
                <a:highlight>
                  <a:srgbClr val="FFFFFF"/>
                </a:highlight>
                <a:latin typeface="system-ui"/>
              </a:rPr>
              <a:t>You died, and your life is hidden with Christ in God. </a:t>
            </a:r>
            <a:r>
              <a:rPr lang="en-US" sz="1200" b="1" i="0" baseline="30000" dirty="0">
                <a:solidFill>
                  <a:srgbClr val="000000"/>
                </a:solidFill>
                <a:effectLst/>
                <a:highlight>
                  <a:srgbClr val="FFFFFF"/>
                </a:highlight>
                <a:latin typeface="system-ui"/>
              </a:rPr>
              <a:t>4 </a:t>
            </a:r>
            <a:r>
              <a:rPr lang="en-US" sz="1200" b="0" i="0" dirty="0">
                <a:solidFill>
                  <a:srgbClr val="000000"/>
                </a:solidFill>
                <a:effectLst/>
                <a:highlight>
                  <a:srgbClr val="FFFFFF"/>
                </a:highlight>
                <a:latin typeface="system-ui"/>
              </a:rPr>
              <a:t>When Christ, who is your life, is revealed, then you also will be revealed with him in glory.</a:t>
            </a:r>
          </a:p>
          <a:p>
            <a:pPr algn="l"/>
            <a:r>
              <a:rPr lang="en-US" sz="1200" b="1" i="0" baseline="30000" dirty="0">
                <a:solidFill>
                  <a:srgbClr val="000000"/>
                </a:solidFill>
                <a:effectLst/>
                <a:highlight>
                  <a:srgbClr val="FFFFFF"/>
                </a:highlight>
                <a:latin typeface="system-ui"/>
              </a:rPr>
              <a:t>5 </a:t>
            </a:r>
            <a:r>
              <a:rPr lang="en-US" sz="1200" b="0" i="0" dirty="0">
                <a:solidFill>
                  <a:srgbClr val="000000"/>
                </a:solidFill>
                <a:effectLst/>
                <a:highlight>
                  <a:srgbClr val="FFFFFF"/>
                </a:highlight>
                <a:latin typeface="system-ui"/>
              </a:rPr>
              <a:t>So put to death the parts of your life that belong to the earth, such as sexual immorality, moral corruption, lust, evil desire, and greed (which is idolatry). </a:t>
            </a:r>
            <a:r>
              <a:rPr lang="en-US" sz="1200" b="1" i="0" baseline="30000" dirty="0">
                <a:solidFill>
                  <a:srgbClr val="000000"/>
                </a:solidFill>
                <a:effectLst/>
                <a:highlight>
                  <a:srgbClr val="FFFFFF"/>
                </a:highlight>
                <a:latin typeface="system-ui"/>
              </a:rPr>
              <a:t>6 </a:t>
            </a:r>
            <a:r>
              <a:rPr lang="en-US" sz="1200" b="0" i="0" dirty="0">
                <a:solidFill>
                  <a:srgbClr val="000000"/>
                </a:solidFill>
                <a:effectLst/>
                <a:highlight>
                  <a:srgbClr val="FFFFFF"/>
                </a:highlight>
                <a:latin typeface="system-ui"/>
              </a:rPr>
              <a:t>The wrath of God is coming upon disobedient people because of these things. </a:t>
            </a:r>
            <a:r>
              <a:rPr lang="en-US" sz="1200" b="1" i="0" baseline="30000" dirty="0">
                <a:solidFill>
                  <a:srgbClr val="000000"/>
                </a:solidFill>
                <a:effectLst/>
                <a:highlight>
                  <a:srgbClr val="FFFFFF"/>
                </a:highlight>
                <a:latin typeface="system-ui"/>
              </a:rPr>
              <a:t>7 </a:t>
            </a:r>
            <a:r>
              <a:rPr lang="en-US" sz="1200" b="0" i="0" dirty="0">
                <a:solidFill>
                  <a:srgbClr val="000000"/>
                </a:solidFill>
                <a:effectLst/>
                <a:highlight>
                  <a:srgbClr val="FFFFFF"/>
                </a:highlight>
                <a:latin typeface="system-ui"/>
              </a:rPr>
              <a:t>You used to live this way, when you were alive to these things. </a:t>
            </a:r>
            <a:r>
              <a:rPr lang="en-US" sz="1200" b="1" i="0" baseline="30000" dirty="0">
                <a:solidFill>
                  <a:srgbClr val="000000"/>
                </a:solidFill>
                <a:effectLst/>
                <a:highlight>
                  <a:srgbClr val="FFFFFF"/>
                </a:highlight>
                <a:latin typeface="system-ui"/>
              </a:rPr>
              <a:t>8 </a:t>
            </a:r>
            <a:r>
              <a:rPr lang="en-US" sz="1200" b="0" i="0" dirty="0">
                <a:solidFill>
                  <a:srgbClr val="000000"/>
                </a:solidFill>
                <a:effectLst/>
                <a:highlight>
                  <a:srgbClr val="FFFFFF"/>
                </a:highlight>
                <a:latin typeface="system-ui"/>
              </a:rPr>
              <a:t>But now set aside these things, such as anger, rage, malice, slander, and obscene language. </a:t>
            </a:r>
            <a:r>
              <a:rPr lang="en-US" sz="1200" b="1" i="0" baseline="30000" dirty="0">
                <a:solidFill>
                  <a:srgbClr val="000000"/>
                </a:solidFill>
                <a:effectLst/>
                <a:highlight>
                  <a:srgbClr val="FFFFFF"/>
                </a:highlight>
                <a:latin typeface="system-ui"/>
              </a:rPr>
              <a:t>9 </a:t>
            </a:r>
            <a:r>
              <a:rPr lang="en-US" sz="1200" b="0" i="0" dirty="0">
                <a:solidFill>
                  <a:srgbClr val="000000"/>
                </a:solidFill>
                <a:effectLst/>
                <a:highlight>
                  <a:srgbClr val="FFFFFF"/>
                </a:highlight>
                <a:latin typeface="system-ui"/>
              </a:rPr>
              <a:t>Don’t lie to each other. Take off the old human nature with its practices </a:t>
            </a:r>
            <a:r>
              <a:rPr lang="en-US" sz="1200" b="1" i="0" baseline="30000" dirty="0">
                <a:solidFill>
                  <a:srgbClr val="000000"/>
                </a:solidFill>
                <a:effectLst/>
                <a:highlight>
                  <a:srgbClr val="FFFFFF"/>
                </a:highlight>
                <a:latin typeface="system-ui"/>
              </a:rPr>
              <a:t>10 </a:t>
            </a:r>
            <a:r>
              <a:rPr lang="en-US" sz="1200" b="0" i="0" dirty="0">
                <a:solidFill>
                  <a:srgbClr val="000000"/>
                </a:solidFill>
                <a:effectLst/>
                <a:highlight>
                  <a:srgbClr val="FFFFFF"/>
                </a:highlight>
                <a:latin typeface="system-ui"/>
              </a:rPr>
              <a:t>and put on the new nature, which is renewed in knowledge by conforming to the image of the one who created it. </a:t>
            </a:r>
            <a:r>
              <a:rPr lang="en-US" sz="1200" b="1" i="0" baseline="30000" dirty="0">
                <a:solidFill>
                  <a:srgbClr val="000000"/>
                </a:solidFill>
                <a:effectLst/>
                <a:highlight>
                  <a:srgbClr val="FFFFFF"/>
                </a:highlight>
                <a:latin typeface="system-ui"/>
              </a:rPr>
              <a:t>11 </a:t>
            </a:r>
            <a:r>
              <a:rPr lang="en-US" sz="1200" b="0" i="0" dirty="0">
                <a:solidFill>
                  <a:srgbClr val="000000"/>
                </a:solidFill>
                <a:effectLst/>
                <a:highlight>
                  <a:srgbClr val="FFFFFF"/>
                </a:highlight>
                <a:latin typeface="system-ui"/>
              </a:rPr>
              <a:t>In this image there is neither Greek nor Jew, circumcised nor uncircumcised, barbarian, Scythian, slave nor free, but Christ is all things and in all people.</a:t>
            </a:r>
          </a:p>
          <a:p>
            <a:pPr algn="l"/>
            <a:r>
              <a:rPr lang="en-US" sz="1200" b="1" i="0" baseline="30000" dirty="0">
                <a:solidFill>
                  <a:srgbClr val="000000"/>
                </a:solidFill>
                <a:effectLst/>
                <a:highlight>
                  <a:srgbClr val="FFFFFF"/>
                </a:highlight>
                <a:latin typeface="system-ui"/>
              </a:rPr>
              <a:t>12 </a:t>
            </a:r>
            <a:r>
              <a:rPr lang="en-US" sz="1200" b="0" i="0" dirty="0">
                <a:solidFill>
                  <a:srgbClr val="000000"/>
                </a:solidFill>
                <a:effectLst/>
                <a:highlight>
                  <a:srgbClr val="FFFFFF"/>
                </a:highlight>
                <a:latin typeface="system-ui"/>
              </a:rPr>
              <a:t>Therefore, as God’s choice, holy and loved, put on compassion, kindness, humility, gentleness, and patience. </a:t>
            </a:r>
            <a:r>
              <a:rPr lang="en-US" sz="1200" b="1" i="0" baseline="30000" dirty="0">
                <a:solidFill>
                  <a:srgbClr val="000000"/>
                </a:solidFill>
                <a:effectLst/>
                <a:highlight>
                  <a:srgbClr val="FFFFFF"/>
                </a:highlight>
                <a:latin typeface="system-ui"/>
              </a:rPr>
              <a:t>13 </a:t>
            </a:r>
            <a:r>
              <a:rPr lang="en-US" sz="1200" b="0" i="0" dirty="0">
                <a:solidFill>
                  <a:srgbClr val="000000"/>
                </a:solidFill>
                <a:effectLst/>
                <a:highlight>
                  <a:srgbClr val="FFFFFF"/>
                </a:highlight>
                <a:latin typeface="system-ui"/>
              </a:rPr>
              <a:t>Be tolerant with each other and, if someone has a complaint against anyone, forgive each other. As the Lord forgave you, so also forgive each other. </a:t>
            </a:r>
            <a:r>
              <a:rPr lang="en-US" sz="1200" b="1" i="0" baseline="30000" dirty="0">
                <a:solidFill>
                  <a:srgbClr val="000000"/>
                </a:solidFill>
                <a:effectLst/>
                <a:highlight>
                  <a:srgbClr val="FFFFFF"/>
                </a:highlight>
                <a:latin typeface="system-ui"/>
              </a:rPr>
              <a:t>14 </a:t>
            </a:r>
            <a:r>
              <a:rPr lang="en-US" sz="1200" b="0" i="0" dirty="0">
                <a:solidFill>
                  <a:srgbClr val="000000"/>
                </a:solidFill>
                <a:effectLst/>
                <a:highlight>
                  <a:srgbClr val="FFFFFF"/>
                </a:highlight>
                <a:latin typeface="system-ui"/>
              </a:rPr>
              <a:t>And over all these things put on love, which is the perfect bond of unity. </a:t>
            </a:r>
            <a:r>
              <a:rPr lang="en-US" sz="1200" b="1" i="0" baseline="30000" dirty="0">
                <a:solidFill>
                  <a:srgbClr val="000000"/>
                </a:solidFill>
                <a:effectLst/>
                <a:highlight>
                  <a:srgbClr val="FFFFFF"/>
                </a:highlight>
                <a:latin typeface="system-ui"/>
              </a:rPr>
              <a:t>15 </a:t>
            </a:r>
            <a:r>
              <a:rPr lang="en-US" sz="1200" b="0" i="0" dirty="0">
                <a:solidFill>
                  <a:srgbClr val="000000"/>
                </a:solidFill>
                <a:effectLst/>
                <a:highlight>
                  <a:srgbClr val="FFFFFF"/>
                </a:highlight>
                <a:latin typeface="system-ui"/>
              </a:rPr>
              <a:t>The peace of Christ must control your hearts—a peace into which you were called in one body. And be thankful people. </a:t>
            </a:r>
            <a:r>
              <a:rPr lang="en-US" sz="1200" b="1" i="0" baseline="30000" dirty="0">
                <a:solidFill>
                  <a:srgbClr val="000000"/>
                </a:solidFill>
                <a:effectLst/>
                <a:highlight>
                  <a:srgbClr val="FFFFFF"/>
                </a:highlight>
                <a:latin typeface="system-ui"/>
              </a:rPr>
              <a:t>16 </a:t>
            </a:r>
            <a:r>
              <a:rPr lang="en-US" sz="1200" b="0" i="0" dirty="0">
                <a:solidFill>
                  <a:srgbClr val="000000"/>
                </a:solidFill>
                <a:effectLst/>
                <a:highlight>
                  <a:srgbClr val="FFFFFF"/>
                </a:highlight>
                <a:latin typeface="system-ui"/>
              </a:rPr>
              <a:t>The word of Christ must live in you richly. Teach and warn each other with all wisdom by singing psalms, hymns, and spiritual songs. Sing to God with gratitude in your hearts. </a:t>
            </a:r>
            <a:r>
              <a:rPr lang="en-US" sz="1200" b="1" i="0" baseline="30000" dirty="0">
                <a:solidFill>
                  <a:srgbClr val="000000"/>
                </a:solidFill>
                <a:effectLst/>
                <a:highlight>
                  <a:srgbClr val="FFFFFF"/>
                </a:highlight>
                <a:latin typeface="system-ui"/>
              </a:rPr>
              <a:t>17 </a:t>
            </a:r>
            <a:r>
              <a:rPr lang="en-US" sz="1200" b="0" i="0" dirty="0">
                <a:solidFill>
                  <a:srgbClr val="000000"/>
                </a:solidFill>
                <a:effectLst/>
                <a:highlight>
                  <a:srgbClr val="FFFFFF"/>
                </a:highlight>
                <a:latin typeface="system-ui"/>
              </a:rPr>
              <a:t>Whatever you do, whether in speech or action, do it all in the name of the Lord Jesus and give thanks to God the Father through him.</a:t>
            </a:r>
          </a:p>
          <a:p>
            <a:pPr algn="l"/>
            <a:r>
              <a:rPr lang="en-US" sz="1200" b="1" i="0" baseline="30000" dirty="0">
                <a:solidFill>
                  <a:srgbClr val="000000"/>
                </a:solidFill>
                <a:effectLst/>
                <a:highlight>
                  <a:srgbClr val="FFFFFF"/>
                </a:highlight>
                <a:latin typeface="system-ui"/>
              </a:rPr>
              <a:t>18 </a:t>
            </a:r>
            <a:r>
              <a:rPr lang="en-US" sz="1200" b="0" i="0" dirty="0">
                <a:solidFill>
                  <a:srgbClr val="000000"/>
                </a:solidFill>
                <a:effectLst/>
                <a:highlight>
                  <a:srgbClr val="FFFFFF"/>
                </a:highlight>
                <a:latin typeface="system-ui"/>
              </a:rPr>
              <a:t>Wives, submit to your husbands in a way that is appropriate in the Lord. </a:t>
            </a:r>
            <a:r>
              <a:rPr lang="en-US" sz="1200" b="1" i="0" baseline="30000" dirty="0">
                <a:solidFill>
                  <a:srgbClr val="000000"/>
                </a:solidFill>
                <a:effectLst/>
                <a:highlight>
                  <a:srgbClr val="FFFFFF"/>
                </a:highlight>
                <a:latin typeface="system-ui"/>
              </a:rPr>
              <a:t>19 </a:t>
            </a:r>
            <a:r>
              <a:rPr lang="en-US" sz="1200" b="0" i="0" dirty="0">
                <a:solidFill>
                  <a:srgbClr val="000000"/>
                </a:solidFill>
                <a:effectLst/>
                <a:highlight>
                  <a:srgbClr val="FFFFFF"/>
                </a:highlight>
                <a:latin typeface="system-ui"/>
              </a:rPr>
              <a:t>Husbands, love your wives and don’t be harsh with them. </a:t>
            </a:r>
            <a:r>
              <a:rPr lang="en-US" sz="1200" b="1" i="0" baseline="30000" dirty="0">
                <a:solidFill>
                  <a:srgbClr val="000000"/>
                </a:solidFill>
                <a:effectLst/>
                <a:highlight>
                  <a:srgbClr val="FFFFFF"/>
                </a:highlight>
                <a:latin typeface="system-ui"/>
              </a:rPr>
              <a:t>20 </a:t>
            </a:r>
            <a:r>
              <a:rPr lang="en-US" sz="1200" b="0" i="0" dirty="0">
                <a:solidFill>
                  <a:srgbClr val="000000"/>
                </a:solidFill>
                <a:effectLst/>
                <a:highlight>
                  <a:srgbClr val="FFFFFF"/>
                </a:highlight>
                <a:latin typeface="system-ui"/>
              </a:rPr>
              <a:t>Children, obey your parents in everything, because this pleases the Lord. </a:t>
            </a:r>
            <a:r>
              <a:rPr lang="en-US" sz="1200" b="1" i="0" baseline="30000" dirty="0">
                <a:solidFill>
                  <a:srgbClr val="000000"/>
                </a:solidFill>
                <a:effectLst/>
                <a:highlight>
                  <a:srgbClr val="FFFFFF"/>
                </a:highlight>
                <a:latin typeface="system-ui"/>
              </a:rPr>
              <a:t>21 </a:t>
            </a:r>
            <a:r>
              <a:rPr lang="en-US" sz="1200" b="0" i="0" dirty="0">
                <a:solidFill>
                  <a:srgbClr val="000000"/>
                </a:solidFill>
                <a:effectLst/>
                <a:highlight>
                  <a:srgbClr val="FFFFFF"/>
                </a:highlight>
                <a:latin typeface="system-ui"/>
              </a:rPr>
              <a:t>Parents, don’t provoke your children in a way that ends up discouraging them.</a:t>
            </a:r>
          </a:p>
          <a:p>
            <a:pPr algn="l"/>
            <a:r>
              <a:rPr lang="en-US" sz="1200" b="1" i="0" baseline="30000" dirty="0">
                <a:solidFill>
                  <a:srgbClr val="000000"/>
                </a:solidFill>
                <a:effectLst/>
                <a:highlight>
                  <a:srgbClr val="FFFFFF"/>
                </a:highlight>
                <a:latin typeface="system-ui"/>
              </a:rPr>
              <a:t>22 </a:t>
            </a:r>
            <a:r>
              <a:rPr lang="en-US" sz="1200" b="0" i="0" dirty="0">
                <a:solidFill>
                  <a:srgbClr val="000000"/>
                </a:solidFill>
                <a:effectLst/>
                <a:highlight>
                  <a:srgbClr val="FFFFFF"/>
                </a:highlight>
                <a:latin typeface="system-ui"/>
              </a:rPr>
              <a:t>Slaves, obey your masters on earth in everything. Don’t just obey like people pleasers when they are watching. Instead, obey with the single motivation of fearing the Lord. </a:t>
            </a:r>
            <a:r>
              <a:rPr lang="en-US" sz="1200" b="1" i="0" baseline="30000" dirty="0">
                <a:solidFill>
                  <a:srgbClr val="000000"/>
                </a:solidFill>
                <a:effectLst/>
                <a:highlight>
                  <a:srgbClr val="FFFFFF"/>
                </a:highlight>
                <a:latin typeface="system-ui"/>
              </a:rPr>
              <a:t>23 </a:t>
            </a:r>
            <a:r>
              <a:rPr lang="en-US" sz="1200" b="0" i="0" dirty="0">
                <a:solidFill>
                  <a:srgbClr val="000000"/>
                </a:solidFill>
                <a:effectLst/>
                <a:highlight>
                  <a:srgbClr val="FFFFFF"/>
                </a:highlight>
                <a:latin typeface="system-ui"/>
              </a:rPr>
              <a:t>Whatever you do, do it from the heart for the Lord and not for people. </a:t>
            </a:r>
            <a:r>
              <a:rPr lang="en-US" sz="1200" b="1" i="0" baseline="30000" dirty="0">
                <a:solidFill>
                  <a:srgbClr val="000000"/>
                </a:solidFill>
                <a:effectLst/>
                <a:highlight>
                  <a:srgbClr val="FFFFFF"/>
                </a:highlight>
                <a:latin typeface="system-ui"/>
              </a:rPr>
              <a:t>24 </a:t>
            </a:r>
            <a:r>
              <a:rPr lang="en-US" sz="1200" b="0" i="0" dirty="0">
                <a:solidFill>
                  <a:srgbClr val="000000"/>
                </a:solidFill>
                <a:effectLst/>
                <a:highlight>
                  <a:srgbClr val="FFFFFF"/>
                </a:highlight>
                <a:latin typeface="system-ui"/>
              </a:rPr>
              <a:t>You know that you will receive an inheritance as a reward. You serve the Lord Christ. </a:t>
            </a:r>
            <a:r>
              <a:rPr lang="en-US" sz="1200" b="1" i="0" baseline="30000" dirty="0">
                <a:solidFill>
                  <a:srgbClr val="000000"/>
                </a:solidFill>
                <a:effectLst/>
                <a:highlight>
                  <a:srgbClr val="FFFFFF"/>
                </a:highlight>
                <a:latin typeface="system-ui"/>
              </a:rPr>
              <a:t>25 </a:t>
            </a:r>
            <a:r>
              <a:rPr lang="en-US" sz="1200" b="0" i="0" dirty="0">
                <a:solidFill>
                  <a:srgbClr val="000000"/>
                </a:solidFill>
                <a:effectLst/>
                <a:highlight>
                  <a:srgbClr val="FFFFFF"/>
                </a:highlight>
                <a:latin typeface="system-ui"/>
              </a:rPr>
              <a:t>But evildoers will receive their reward for their evil actions. There is no discrimination.</a:t>
            </a:r>
          </a:p>
          <a:p>
            <a:endParaRPr lang="en-US" dirty="0"/>
          </a:p>
        </p:txBody>
      </p:sp>
    </p:spTree>
    <p:extLst>
      <p:ext uri="{BB962C8B-B14F-4D97-AF65-F5344CB8AC3E}">
        <p14:creationId xmlns:p14="http://schemas.microsoft.com/office/powerpoint/2010/main" val="217266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7F25F-AA3A-EEB6-FBD6-9133733A6766}"/>
              </a:ext>
            </a:extLst>
          </p:cNvPr>
          <p:cNvSpPr>
            <a:spLocks noGrp="1"/>
          </p:cNvSpPr>
          <p:nvPr>
            <p:ph type="ctrTitle"/>
          </p:nvPr>
        </p:nvSpPr>
        <p:spPr>
          <a:xfrm>
            <a:off x="6689059" y="1747028"/>
            <a:ext cx="4816256" cy="2523768"/>
          </a:xfrm>
        </p:spPr>
        <p:txBody>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Who’s in Charge?  Understanding God’s Sovereignty</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2C139675-9182-80E4-AB2A-F116C4A35873}"/>
              </a:ext>
            </a:extLst>
          </p:cNvPr>
          <p:cNvSpPr>
            <a:spLocks noGrp="1"/>
          </p:cNvSpPr>
          <p:nvPr>
            <p:ph type="subTitle" idx="2"/>
          </p:nvPr>
        </p:nvSpPr>
        <p:spPr>
          <a:xfrm>
            <a:off x="6689060" y="4094348"/>
            <a:ext cx="4819307" cy="480131"/>
          </a:xfrm>
        </p:spPr>
        <p:txBody>
          <a:bodyPr/>
          <a:lstStyle/>
          <a:p>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Michelene</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Matthews, presenter</a:t>
            </a:r>
            <a:endParaRPr lang="en-US" sz="2400" dirty="0"/>
          </a:p>
        </p:txBody>
      </p:sp>
      <p:sp>
        <p:nvSpPr>
          <p:cNvPr id="5" name="Text Placeholder 4">
            <a:extLst>
              <a:ext uri="{FF2B5EF4-FFF2-40B4-BE49-F238E27FC236}">
                <a16:creationId xmlns:a16="http://schemas.microsoft.com/office/drawing/2014/main" id="{416D2F6E-39D1-3C1C-6E54-214006E73DC6}"/>
              </a:ext>
            </a:extLst>
          </p:cNvPr>
          <p:cNvSpPr>
            <a:spLocks noGrp="1"/>
          </p:cNvSpPr>
          <p:nvPr>
            <p:ph type="body" idx="3"/>
          </p:nvPr>
        </p:nvSpPr>
        <p:spPr>
          <a:xfrm>
            <a:off x="6689059" y="731510"/>
            <a:ext cx="4819307" cy="480131"/>
          </a:xfrm>
        </p:spPr>
        <p:txBody>
          <a:bodyPr/>
          <a:lstStyle/>
          <a:p>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Exploration 1:</a:t>
            </a:r>
            <a:endParaRPr lang="en-US" sz="2400" dirty="0"/>
          </a:p>
        </p:txBody>
      </p:sp>
    </p:spTree>
    <p:extLst>
      <p:ext uri="{BB962C8B-B14F-4D97-AF65-F5344CB8AC3E}">
        <p14:creationId xmlns:p14="http://schemas.microsoft.com/office/powerpoint/2010/main" val="38877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7ACFCD-8241-AA02-AA28-B84129EB687D}"/>
              </a:ext>
            </a:extLst>
          </p:cNvPr>
          <p:cNvSpPr>
            <a:spLocks noGrp="1"/>
          </p:cNvSpPr>
          <p:nvPr>
            <p:ph type="body" idx="1"/>
          </p:nvPr>
        </p:nvSpPr>
        <p:spPr>
          <a:xfrm>
            <a:off x="272716" y="248653"/>
            <a:ext cx="11566358" cy="6018058"/>
          </a:xfrm>
        </p:spPr>
        <p:txBody>
          <a:bodyPr/>
          <a:lstStyle/>
          <a:p>
            <a:pPr marL="0" marR="0">
              <a:lnSpc>
                <a:spcPct val="107000"/>
              </a:lnSpc>
              <a:spcBef>
                <a:spcPts val="0"/>
              </a:spcBef>
              <a:spcAft>
                <a:spcPts val="800"/>
              </a:spcAft>
            </a:pPr>
            <a:r>
              <a:rPr lang="en-US" sz="40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Luke 15:11-32</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4000" b="1" kern="0" baseline="30000" dirty="0">
                <a:solidFill>
                  <a:srgbClr val="000000"/>
                </a:solidFill>
                <a:effectLst/>
                <a:latin typeface="Times New Roman" panose="02020603050405020304" pitchFamily="18" charset="0"/>
                <a:ea typeface="Times New Roman" panose="02020603050405020304" pitchFamily="18" charset="0"/>
              </a:rPr>
              <a:t>11 </a:t>
            </a:r>
            <a:r>
              <a:rPr lang="en-US" sz="4000" kern="0" dirty="0">
                <a:solidFill>
                  <a:srgbClr val="000000"/>
                </a:solidFill>
                <a:effectLst/>
                <a:latin typeface="Times New Roman" panose="02020603050405020304" pitchFamily="18" charset="0"/>
                <a:ea typeface="Times New Roman" panose="02020603050405020304" pitchFamily="18" charset="0"/>
              </a:rPr>
              <a:t>Jesus said, “A certain man had two sons. </a:t>
            </a:r>
            <a:r>
              <a:rPr lang="en-US" sz="4000" b="1" kern="0" baseline="30000" dirty="0">
                <a:solidFill>
                  <a:srgbClr val="000000"/>
                </a:solidFill>
                <a:effectLst/>
                <a:latin typeface="Times New Roman" panose="02020603050405020304" pitchFamily="18" charset="0"/>
                <a:ea typeface="Times New Roman" panose="02020603050405020304" pitchFamily="18" charset="0"/>
              </a:rPr>
              <a:t>12 </a:t>
            </a:r>
            <a:r>
              <a:rPr lang="en-US" sz="4000" kern="0" dirty="0">
                <a:solidFill>
                  <a:srgbClr val="000000"/>
                </a:solidFill>
                <a:effectLst/>
                <a:latin typeface="Times New Roman" panose="02020603050405020304" pitchFamily="18" charset="0"/>
                <a:ea typeface="Times New Roman" panose="02020603050405020304" pitchFamily="18" charset="0"/>
              </a:rPr>
              <a:t>The younger son said to his father, ‘Father, give me my share of the inheritance.’ Then the father divided his estate between them. </a:t>
            </a:r>
            <a:r>
              <a:rPr lang="en-US" sz="4000" b="1" kern="0" baseline="30000" dirty="0">
                <a:solidFill>
                  <a:srgbClr val="000000"/>
                </a:solidFill>
                <a:effectLst/>
                <a:latin typeface="Times New Roman" panose="02020603050405020304" pitchFamily="18" charset="0"/>
                <a:ea typeface="Times New Roman" panose="02020603050405020304" pitchFamily="18" charset="0"/>
              </a:rPr>
              <a:t>13 </a:t>
            </a:r>
            <a:r>
              <a:rPr lang="en-US" sz="4000" kern="0" dirty="0">
                <a:solidFill>
                  <a:srgbClr val="000000"/>
                </a:solidFill>
                <a:effectLst/>
                <a:latin typeface="Times New Roman" panose="02020603050405020304" pitchFamily="18" charset="0"/>
                <a:ea typeface="Times New Roman" panose="02020603050405020304" pitchFamily="18" charset="0"/>
              </a:rPr>
              <a:t>Soon afterward, the younger son gathered everything together and took a trip to a land far away. There, he wasted his wealth through extravagant living.</a:t>
            </a:r>
            <a:endParaRPr lang="en-US" sz="4000" dirty="0"/>
          </a:p>
        </p:txBody>
      </p:sp>
    </p:spTree>
    <p:extLst>
      <p:ext uri="{BB962C8B-B14F-4D97-AF65-F5344CB8AC3E}">
        <p14:creationId xmlns:p14="http://schemas.microsoft.com/office/powerpoint/2010/main" val="1153279602"/>
      </p:ext>
    </p:extLst>
  </p:cSld>
  <p:clrMapOvr>
    <a:masterClrMapping/>
  </p:clrMapOvr>
</p:sld>
</file>

<file path=ppt/theme/theme1.xml><?xml version="1.0" encoding="utf-8"?>
<a:theme xmlns:a="http://schemas.openxmlformats.org/drawingml/2006/main" name="1_Office Theme">
  <a:themeElements>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642</TotalTime>
  <Words>8287</Words>
  <Application>Microsoft Office PowerPoint</Application>
  <PresentationFormat>Widescreen</PresentationFormat>
  <Paragraphs>381</Paragraphs>
  <Slides>75</Slides>
  <Notes>2</Notes>
  <HiddenSlides>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75</vt:i4>
      </vt:variant>
    </vt:vector>
  </HeadingPairs>
  <TitlesOfParts>
    <vt:vector size="86" baseType="lpstr">
      <vt:lpstr>Aptos</vt:lpstr>
      <vt:lpstr>Aptos Display</vt:lpstr>
      <vt:lpstr>Arial</vt:lpstr>
      <vt:lpstr>CIDFont+F1</vt:lpstr>
      <vt:lpstr>CIDFont+F3</vt:lpstr>
      <vt:lpstr>Courier New</vt:lpstr>
      <vt:lpstr>Symbol</vt:lpstr>
      <vt:lpstr>system-ui</vt:lpstr>
      <vt:lpstr>Times New Roman</vt:lpstr>
      <vt:lpstr>1_Office Theme</vt:lpstr>
      <vt:lpstr>Office Theme</vt:lpstr>
      <vt:lpstr>Mission u 2024</vt:lpstr>
      <vt:lpstr>Welcome Home </vt:lpstr>
      <vt:lpstr>PowerPoint Presentation</vt:lpstr>
      <vt:lpstr>PowerPoint Presentation</vt:lpstr>
      <vt:lpstr>PowerPoint Presentation</vt:lpstr>
      <vt:lpstr>PowerPoint Presentation</vt:lpstr>
      <vt:lpstr>PowerPoint Presentation</vt:lpstr>
      <vt:lpstr>Who’s in Charge?  Understanding God’s Sovereignty </vt:lpstr>
      <vt:lpstr>PowerPoint Presentation</vt:lpstr>
      <vt:lpstr>PowerPoint Presentation</vt:lpstr>
      <vt:lpstr>PowerPoint Presentation</vt:lpstr>
      <vt:lpstr>PowerPoint Presentation</vt:lpstr>
      <vt:lpstr>PowerPoint Presentation</vt:lpstr>
      <vt:lpstr>PowerPoint Presentation</vt:lpstr>
      <vt:lpstr>Reflecting the Image of our Sovereign God </vt:lpstr>
      <vt:lpstr>Reflecting the Images of Our Sovereign God </vt:lpstr>
      <vt:lpstr>PowerPoint Presentation</vt:lpstr>
      <vt:lpstr>PowerPoint Presentation</vt:lpstr>
      <vt:lpstr>PowerPoint Presentation</vt:lpstr>
      <vt:lpstr>PowerPoint Presentation</vt:lpstr>
      <vt:lpstr>PowerPoint Presentation</vt:lpstr>
      <vt:lpstr>PowerPoint Presentation</vt:lpstr>
      <vt:lpstr> Psalm Of David 103 </vt:lpstr>
      <vt:lpstr>PowerPoint Presentation</vt:lpstr>
      <vt:lpstr>Embracing Kinship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Untangling Personal Tensions </vt:lpstr>
      <vt:lpstr>PowerPoint Presentation</vt:lpstr>
      <vt:lpstr>PowerPoint Presentation</vt:lpstr>
      <vt:lpstr>PowerPoint Presentation</vt:lpstr>
      <vt:lpstr>PowerPoint Presentation</vt:lpstr>
      <vt:lpstr>Psalm 8:3-9 </vt:lpstr>
      <vt:lpstr>Sending Prayer:   </vt:lpstr>
      <vt:lpstr>PowerPoint Presentation</vt:lpstr>
      <vt:lpstr>PowerPoint Presentation</vt:lpstr>
      <vt:lpstr>Receiving the  Kin-dom at Hand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a Place Called “Home” </vt:lpstr>
      <vt:lpstr>PowerPoint Presentation</vt:lpstr>
      <vt:lpstr>PowerPoint Presentation</vt:lpstr>
      <vt:lpstr>Psalm 27</vt:lpstr>
      <vt:lpstr>Psalm 27, continued</vt:lpstr>
      <vt:lpstr>Presenting Home to Another </vt:lpstr>
      <vt:lpstr>PowerPoint Presentation</vt:lpstr>
      <vt:lpstr>PowerPoint Presentation</vt:lpstr>
      <vt:lpstr>PowerPoint Presentation</vt:lpstr>
      <vt:lpstr>PowerPoint Presentation</vt:lpstr>
      <vt:lpstr>PowerPoint Presentation</vt:lpstr>
      <vt:lpstr>PowerPoint Presentation</vt:lpstr>
      <vt:lpstr>Scripture Exploration </vt:lpstr>
      <vt:lpstr>PowerPoint Presentation</vt:lpstr>
      <vt:lpstr>PowerPoint Presentation</vt:lpstr>
      <vt:lpstr>Scripture Exploration </vt:lpstr>
      <vt:lpstr>PowerPoint Presentation</vt:lpstr>
      <vt:lpstr>Welcome Home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Lynne Gilbert</dc:creator>
  <cp:lastModifiedBy>Lynne Gilbert</cp:lastModifiedBy>
  <cp:revision>4</cp:revision>
  <dcterms:created xsi:type="dcterms:W3CDTF">2024-07-29T18:08:26Z</dcterms:created>
  <dcterms:modified xsi:type="dcterms:W3CDTF">2024-08-10T02:57:31Z</dcterms:modified>
</cp:coreProperties>
</file>