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Lst>
  <p:notesMasterIdLst>
    <p:notesMasterId r:id="rId31"/>
  </p:notesMasterIdLst>
  <p:sldIdLst>
    <p:sldId id="379" r:id="rId3"/>
    <p:sldId id="334" r:id="rId4"/>
    <p:sldId id="405" r:id="rId5"/>
    <p:sldId id="406" r:id="rId6"/>
    <p:sldId id="407" r:id="rId7"/>
    <p:sldId id="430" r:id="rId8"/>
    <p:sldId id="438" r:id="rId9"/>
    <p:sldId id="439" r:id="rId10"/>
    <p:sldId id="440" r:id="rId11"/>
    <p:sldId id="432" r:id="rId12"/>
    <p:sldId id="443" r:id="rId13"/>
    <p:sldId id="442" r:id="rId14"/>
    <p:sldId id="441" r:id="rId15"/>
    <p:sldId id="425" r:id="rId16"/>
    <p:sldId id="444" r:id="rId17"/>
    <p:sldId id="445" r:id="rId18"/>
    <p:sldId id="446" r:id="rId19"/>
    <p:sldId id="436" r:id="rId20"/>
    <p:sldId id="349" r:id="rId21"/>
    <p:sldId id="447" r:id="rId22"/>
    <p:sldId id="448" r:id="rId23"/>
    <p:sldId id="449" r:id="rId24"/>
    <p:sldId id="435" r:id="rId25"/>
    <p:sldId id="385" r:id="rId26"/>
    <p:sldId id="269" r:id="rId27"/>
    <p:sldId id="285" r:id="rId28"/>
    <p:sldId id="283"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5F6"/>
    <a:srgbClr val="F1B1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53"/>
    <p:restoredTop sz="65986"/>
  </p:normalViewPr>
  <p:slideViewPr>
    <p:cSldViewPr snapToGrid="0" snapToObjects="1">
      <p:cViewPr varScale="1">
        <p:scale>
          <a:sx n="69" d="100"/>
          <a:sy n="69" d="100"/>
        </p:scale>
        <p:origin x="1536" y="90"/>
      </p:cViewPr>
      <p:guideLst/>
    </p:cSldViewPr>
  </p:slideViewPr>
  <p:notesTextViewPr>
    <p:cViewPr>
      <p:scale>
        <a:sx n="120" d="100"/>
        <a:sy n="12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EB750-B62B-A04A-ABAA-7573424965EB}" type="datetimeFigureOut">
              <a:rPr lang="en-US" smtClean="0"/>
              <a:t>11/6/2022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BB670F-161D-E14C-94EB-94AD68B4AD56}" type="slidenum">
              <a:rPr lang="en-US" smtClean="0"/>
              <a:t>‹#›</a:t>
            </a:fld>
            <a:endParaRPr lang="en-US" dirty="0"/>
          </a:p>
        </p:txBody>
      </p:sp>
    </p:spTree>
    <p:extLst>
      <p:ext uri="{BB962C8B-B14F-4D97-AF65-F5344CB8AC3E}">
        <p14:creationId xmlns:p14="http://schemas.microsoft.com/office/powerpoint/2010/main" val="2921888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2BB670F-161D-E14C-94EB-94AD68B4AD56}" type="slidenum">
              <a:rPr lang="en-US" smtClean="0"/>
              <a:t>1</a:t>
            </a:fld>
            <a:endParaRPr lang="en-US" dirty="0"/>
          </a:p>
        </p:txBody>
      </p:sp>
    </p:spTree>
    <p:extLst>
      <p:ext uri="{BB962C8B-B14F-4D97-AF65-F5344CB8AC3E}">
        <p14:creationId xmlns:p14="http://schemas.microsoft.com/office/powerpoint/2010/main" val="1738152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B670F-161D-E14C-94EB-94AD68B4AD56}" type="slidenum">
              <a:rPr lang="en-US" smtClean="0"/>
              <a:t>23</a:t>
            </a:fld>
            <a:endParaRPr lang="en-US" dirty="0"/>
          </a:p>
        </p:txBody>
      </p:sp>
    </p:spTree>
    <p:extLst>
      <p:ext uri="{BB962C8B-B14F-4D97-AF65-F5344CB8AC3E}">
        <p14:creationId xmlns:p14="http://schemas.microsoft.com/office/powerpoint/2010/main" val="1456573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B670F-161D-E14C-94EB-94AD68B4AD56}" type="slidenum">
              <a:rPr lang="en-US" smtClean="0"/>
              <a:t>24</a:t>
            </a:fld>
            <a:endParaRPr lang="en-US" dirty="0"/>
          </a:p>
        </p:txBody>
      </p:sp>
    </p:spTree>
    <p:extLst>
      <p:ext uri="{BB962C8B-B14F-4D97-AF65-F5344CB8AC3E}">
        <p14:creationId xmlns:p14="http://schemas.microsoft.com/office/powerpoint/2010/main" val="1494077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8C1C2-DA77-E549-8089-199DDA37A8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3736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8C1C2-DA77-E549-8089-199DDA37A8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066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8C1C2-DA77-E549-8089-199DDA37A8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5246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8C1C2-DA77-E549-8089-199DDA37A8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4788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B670F-161D-E14C-94EB-94AD68B4AD56}" type="slidenum">
              <a:rPr lang="en-US" smtClean="0"/>
              <a:t>2</a:t>
            </a:fld>
            <a:endParaRPr lang="en-US" dirty="0"/>
          </a:p>
        </p:txBody>
      </p:sp>
    </p:spTree>
    <p:extLst>
      <p:ext uri="{BB962C8B-B14F-4D97-AF65-F5344CB8AC3E}">
        <p14:creationId xmlns:p14="http://schemas.microsoft.com/office/powerpoint/2010/main" val="4075042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dirty="0">
              <a:solidFill>
                <a:srgbClr val="071A32"/>
              </a:solidFill>
              <a:latin typeface="Avenir-Webfont" panose="02000503020000020003" pitchFamily="2" charset="0"/>
            </a:endParaRPr>
          </a:p>
        </p:txBody>
      </p:sp>
      <p:sp>
        <p:nvSpPr>
          <p:cNvPr id="4" name="Slide Number Placeholder 3"/>
          <p:cNvSpPr>
            <a:spLocks noGrp="1"/>
          </p:cNvSpPr>
          <p:nvPr>
            <p:ph type="sldNum" sz="quarter" idx="5"/>
          </p:nvPr>
        </p:nvSpPr>
        <p:spPr/>
        <p:txBody>
          <a:bodyPr/>
          <a:lstStyle/>
          <a:p>
            <a:fld id="{02BB670F-161D-E14C-94EB-94AD68B4AD56}" type="slidenum">
              <a:rPr lang="en-US" smtClean="0"/>
              <a:t>3</a:t>
            </a:fld>
            <a:endParaRPr lang="en-US" dirty="0"/>
          </a:p>
        </p:txBody>
      </p:sp>
    </p:spTree>
    <p:extLst>
      <p:ext uri="{BB962C8B-B14F-4D97-AF65-F5344CB8AC3E}">
        <p14:creationId xmlns:p14="http://schemas.microsoft.com/office/powerpoint/2010/main" val="383654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B670F-161D-E14C-94EB-94AD68B4AD56}" type="slidenum">
              <a:rPr lang="en-US" smtClean="0"/>
              <a:t>4</a:t>
            </a:fld>
            <a:endParaRPr lang="en-US" dirty="0"/>
          </a:p>
        </p:txBody>
      </p:sp>
    </p:spTree>
    <p:extLst>
      <p:ext uri="{BB962C8B-B14F-4D97-AF65-F5344CB8AC3E}">
        <p14:creationId xmlns:p14="http://schemas.microsoft.com/office/powerpoint/2010/main" val="2580984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71A32"/>
              </a:solidFill>
              <a:latin typeface="Avenir-Webfont" panose="02000503020000020003" pitchFamily="2" charset="0"/>
            </a:endParaRPr>
          </a:p>
        </p:txBody>
      </p:sp>
      <p:sp>
        <p:nvSpPr>
          <p:cNvPr id="4" name="Slide Number Placeholder 3"/>
          <p:cNvSpPr>
            <a:spLocks noGrp="1"/>
          </p:cNvSpPr>
          <p:nvPr>
            <p:ph type="sldNum" sz="quarter" idx="5"/>
          </p:nvPr>
        </p:nvSpPr>
        <p:spPr/>
        <p:txBody>
          <a:bodyPr/>
          <a:lstStyle/>
          <a:p>
            <a:fld id="{02BB670F-161D-E14C-94EB-94AD68B4AD56}" type="slidenum">
              <a:rPr lang="en-US" smtClean="0"/>
              <a:t>5</a:t>
            </a:fld>
            <a:endParaRPr lang="en-US" dirty="0"/>
          </a:p>
        </p:txBody>
      </p:sp>
    </p:spTree>
    <p:extLst>
      <p:ext uri="{BB962C8B-B14F-4D97-AF65-F5344CB8AC3E}">
        <p14:creationId xmlns:p14="http://schemas.microsoft.com/office/powerpoint/2010/main" val="162561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B670F-161D-E14C-94EB-94AD68B4AD56}" type="slidenum">
              <a:rPr lang="en-US" smtClean="0"/>
              <a:t>6</a:t>
            </a:fld>
            <a:endParaRPr lang="en-US" dirty="0"/>
          </a:p>
        </p:txBody>
      </p:sp>
    </p:spTree>
    <p:extLst>
      <p:ext uri="{BB962C8B-B14F-4D97-AF65-F5344CB8AC3E}">
        <p14:creationId xmlns:p14="http://schemas.microsoft.com/office/powerpoint/2010/main" val="3658599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SLIDE</a:t>
            </a:r>
          </a:p>
          <a:p>
            <a:endParaRPr lang="en-US" dirty="0"/>
          </a:p>
          <a:p>
            <a:r>
              <a:rPr lang="en-US" b="0" dirty="0">
                <a:highlight>
                  <a:srgbClr val="FFFF00"/>
                </a:highlight>
              </a:rPr>
              <a:t>We chose this Scripture as our guide not thinking about or implying that long-time members are old wine to be replaced by new members as new wine, rather that it exemplifies that change is necessary for growth and transformation. We have been hearing from members for years that we need to grow our membership.</a:t>
            </a:r>
            <a:endParaRPr lang="en-US" b="0" dirty="0"/>
          </a:p>
        </p:txBody>
      </p:sp>
      <p:sp>
        <p:nvSpPr>
          <p:cNvPr id="4" name="Slide Number Placeholder 3"/>
          <p:cNvSpPr>
            <a:spLocks noGrp="1"/>
          </p:cNvSpPr>
          <p:nvPr>
            <p:ph type="sldNum" sz="quarter" idx="5"/>
          </p:nvPr>
        </p:nvSpPr>
        <p:spPr/>
        <p:txBody>
          <a:bodyPr/>
          <a:lstStyle/>
          <a:p>
            <a:fld id="{02BB670F-161D-E14C-94EB-94AD68B4AD56}" type="slidenum">
              <a:rPr lang="en-US" smtClean="0"/>
              <a:t>14</a:t>
            </a:fld>
            <a:endParaRPr lang="en-US" dirty="0"/>
          </a:p>
        </p:txBody>
      </p:sp>
    </p:spTree>
    <p:extLst>
      <p:ext uri="{BB962C8B-B14F-4D97-AF65-F5344CB8AC3E}">
        <p14:creationId xmlns:p14="http://schemas.microsoft.com/office/powerpoint/2010/main" val="2654771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now we are United Women in Faith! Our new logo features our new name next to a Christian cross in muted colors of yellow, blue, orange and green. The logo is symbolic of our forward-looking faith, and the diversity of our organization and the world God so loves.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2BB670F-161D-E14C-94EB-94AD68B4AD56}" type="slidenum">
              <a:rPr lang="en-US" smtClean="0"/>
              <a:t>18</a:t>
            </a:fld>
            <a:endParaRPr lang="en-US" dirty="0"/>
          </a:p>
        </p:txBody>
      </p:sp>
    </p:spTree>
    <p:extLst>
      <p:ext uri="{BB962C8B-B14F-4D97-AF65-F5344CB8AC3E}">
        <p14:creationId xmlns:p14="http://schemas.microsoft.com/office/powerpoint/2010/main" val="3863425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B670F-161D-E14C-94EB-94AD68B4AD56}" type="slidenum">
              <a:rPr lang="en-US" smtClean="0"/>
              <a:t>19</a:t>
            </a:fld>
            <a:endParaRPr lang="en-US" dirty="0"/>
          </a:p>
        </p:txBody>
      </p:sp>
    </p:spTree>
    <p:extLst>
      <p:ext uri="{BB962C8B-B14F-4D97-AF65-F5344CB8AC3E}">
        <p14:creationId xmlns:p14="http://schemas.microsoft.com/office/powerpoint/2010/main" val="649150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3.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E35542A0-BED7-6C4D-8B1D-BBEA643F3515}"/>
              </a:ext>
            </a:extLst>
          </p:cNvPr>
          <p:cNvSpPr>
            <a:spLocks noGrp="1"/>
          </p:cNvSpPr>
          <p:nvPr>
            <p:ph type="body" sz="half" idx="2"/>
          </p:nvPr>
        </p:nvSpPr>
        <p:spPr>
          <a:xfrm>
            <a:off x="6692111" y="5464872"/>
            <a:ext cx="4819307" cy="213969"/>
          </a:xfrm>
        </p:spPr>
        <p:txBody>
          <a:bodyPr wrap="square">
            <a:spAutoFit/>
          </a:bodyPr>
          <a:lstStyle>
            <a:lvl1pPr marL="0" indent="0" algn="l">
              <a:lnSpc>
                <a:spcPts val="1800"/>
              </a:lnSpc>
              <a:buNone/>
              <a:defRPr sz="1400" b="1">
                <a:solidFill>
                  <a:schemeClr val="accent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Rectangle 11">
            <a:extLst>
              <a:ext uri="{FF2B5EF4-FFF2-40B4-BE49-F238E27FC236}">
                <a16:creationId xmlns:a16="http://schemas.microsoft.com/office/drawing/2014/main" id="{D646B252-5D46-7E44-AF73-156021180D27}"/>
              </a:ext>
            </a:extLst>
          </p:cNvPr>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10;&#10;Description automatically generated">
            <a:extLst>
              <a:ext uri="{FF2B5EF4-FFF2-40B4-BE49-F238E27FC236}">
                <a16:creationId xmlns:a16="http://schemas.microsoft.com/office/drawing/2014/main" id="{C90B1647-35EA-2144-8732-8FBB4A9DFE49}"/>
              </a:ext>
            </a:extLst>
          </p:cNvPr>
          <p:cNvPicPr>
            <a:picLocks noChangeAspect="1"/>
          </p:cNvPicPr>
          <p:nvPr userDrawn="1"/>
        </p:nvPicPr>
        <p:blipFill>
          <a:blip r:embed="rId2"/>
          <a:stretch>
            <a:fillRect/>
          </a:stretch>
        </p:blipFill>
        <p:spPr>
          <a:xfrm>
            <a:off x="901874" y="2509736"/>
            <a:ext cx="4114800" cy="1838528"/>
          </a:xfrm>
          <a:prstGeom prst="rect">
            <a:avLst/>
          </a:prstGeom>
        </p:spPr>
      </p:pic>
      <p:sp>
        <p:nvSpPr>
          <p:cNvPr id="2" name="Title 1">
            <a:extLst>
              <a:ext uri="{FF2B5EF4-FFF2-40B4-BE49-F238E27FC236}">
                <a16:creationId xmlns:a16="http://schemas.microsoft.com/office/drawing/2014/main" id="{6A410A60-57B6-9042-8BB7-5F86738BC81B}"/>
              </a:ext>
            </a:extLst>
          </p:cNvPr>
          <p:cNvSpPr>
            <a:spLocks noGrp="1"/>
          </p:cNvSpPr>
          <p:nvPr>
            <p:ph type="ctrTitle"/>
          </p:nvPr>
        </p:nvSpPr>
        <p:spPr>
          <a:xfrm>
            <a:off x="6692111" y="1703512"/>
            <a:ext cx="4816256" cy="2031325"/>
          </a:xfrm>
        </p:spPr>
        <p:txBody>
          <a:bodyPr anchor="b"/>
          <a:lstStyle>
            <a:lvl1pPr algn="l">
              <a:lnSpc>
                <a:spcPct val="100000"/>
              </a:lnSpc>
              <a:defRPr sz="4400">
                <a:solidFill>
                  <a:schemeClr val="accent1"/>
                </a:solidFill>
              </a:defRPr>
            </a:lvl1pPr>
          </a:lstStyle>
          <a:p>
            <a:r>
              <a:rPr lang="en-US" dirty="0"/>
              <a:t>Click to edit Master title style</a:t>
            </a:r>
          </a:p>
        </p:txBody>
      </p:sp>
      <p:sp>
        <p:nvSpPr>
          <p:cNvPr id="3" name="Subtitle 2">
            <a:extLst>
              <a:ext uri="{FF2B5EF4-FFF2-40B4-BE49-F238E27FC236}">
                <a16:creationId xmlns:a16="http://schemas.microsoft.com/office/drawing/2014/main" id="{F9C7CBFE-1424-634C-AA69-79AE96E181A0}"/>
              </a:ext>
            </a:extLst>
          </p:cNvPr>
          <p:cNvSpPr>
            <a:spLocks noGrp="1"/>
          </p:cNvSpPr>
          <p:nvPr>
            <p:ph type="subTitle" idx="1" hasCustomPrompt="1"/>
          </p:nvPr>
        </p:nvSpPr>
        <p:spPr>
          <a:xfrm>
            <a:off x="6689060" y="4094348"/>
            <a:ext cx="4819307" cy="307777"/>
          </a:xfrm>
        </p:spPr>
        <p:txBody>
          <a:bodyPr wrap="square">
            <a:spAutoFit/>
          </a:bodyPr>
          <a:lstStyle>
            <a:lvl1pPr marL="0" indent="0" algn="l">
              <a:lnSpc>
                <a:spcPts val="2600"/>
              </a:lnSpc>
              <a:buNone/>
              <a:defRPr sz="2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ext Placeholder 3">
            <a:extLst>
              <a:ext uri="{FF2B5EF4-FFF2-40B4-BE49-F238E27FC236}">
                <a16:creationId xmlns:a16="http://schemas.microsoft.com/office/drawing/2014/main" id="{A89B64D9-2955-8E45-A24B-DF03CEF81343}"/>
              </a:ext>
            </a:extLst>
          </p:cNvPr>
          <p:cNvSpPr>
            <a:spLocks noGrp="1"/>
          </p:cNvSpPr>
          <p:nvPr>
            <p:ph type="body" sz="half" idx="10"/>
          </p:nvPr>
        </p:nvSpPr>
        <p:spPr>
          <a:xfrm>
            <a:off x="6689059" y="731510"/>
            <a:ext cx="4819307" cy="308418"/>
          </a:xfrm>
        </p:spPr>
        <p:txBody>
          <a:bodyPr wrap="square">
            <a:spAutoFit/>
          </a:bodyPr>
          <a:lstStyle>
            <a:lvl1pPr marL="0" indent="0" algn="l">
              <a:lnSpc>
                <a:spcPts val="2600"/>
              </a:lnSpc>
              <a:buNone/>
              <a:defRPr sz="20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48781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or Scripture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F327A6-61FD-6143-B77F-0DA91474E4EF}"/>
              </a:ext>
            </a:extLst>
          </p:cNvPr>
          <p:cNvSpPr/>
          <p:nvPr userDrawn="1"/>
        </p:nvSpPr>
        <p:spPr>
          <a:xfrm>
            <a:off x="0" y="7865"/>
            <a:ext cx="12192000" cy="6850136"/>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Logo, icon&#10;&#10;Description automatically generated">
            <a:extLst>
              <a:ext uri="{FF2B5EF4-FFF2-40B4-BE49-F238E27FC236}">
                <a16:creationId xmlns:a16="http://schemas.microsoft.com/office/drawing/2014/main" id="{03F5C26A-E10A-134E-8188-5B0BDC26C256}"/>
              </a:ext>
            </a:extLst>
          </p:cNvPr>
          <p:cNvPicPr>
            <a:picLocks noChangeAspect="1"/>
          </p:cNvPicPr>
          <p:nvPr userDrawn="1"/>
        </p:nvPicPr>
        <p:blipFill>
          <a:blip r:embed="rId2"/>
          <a:stretch>
            <a:fillRect/>
          </a:stretch>
        </p:blipFill>
        <p:spPr>
          <a:xfrm>
            <a:off x="11304740" y="6077741"/>
            <a:ext cx="457200" cy="457200"/>
          </a:xfrm>
          <a:prstGeom prst="rect">
            <a:avLst/>
          </a:prstGeom>
        </p:spPr>
      </p:pic>
      <p:pic>
        <p:nvPicPr>
          <p:cNvPr id="5" name="Picture 4" descr="A picture containing tableware&#10;&#10;Description automatically generated">
            <a:extLst>
              <a:ext uri="{FF2B5EF4-FFF2-40B4-BE49-F238E27FC236}">
                <a16:creationId xmlns:a16="http://schemas.microsoft.com/office/drawing/2014/main" id="{993538F7-8585-B947-B959-6BE383E342B2}"/>
              </a:ext>
            </a:extLst>
          </p:cNvPr>
          <p:cNvPicPr>
            <a:picLocks noChangeAspect="1"/>
          </p:cNvPicPr>
          <p:nvPr userDrawn="1"/>
        </p:nvPicPr>
        <p:blipFill>
          <a:blip r:embed="rId3">
            <a:alphaModFix amt="75000"/>
          </a:blip>
          <a:stretch>
            <a:fillRect/>
          </a:stretch>
        </p:blipFill>
        <p:spPr>
          <a:xfrm>
            <a:off x="2221006" y="232533"/>
            <a:ext cx="2938929" cy="6400800"/>
          </a:xfrm>
          <a:prstGeom prst="rect">
            <a:avLst/>
          </a:prstGeom>
        </p:spPr>
      </p:pic>
      <p:sp>
        <p:nvSpPr>
          <p:cNvPr id="6" name="Text Placeholder 3">
            <a:extLst>
              <a:ext uri="{FF2B5EF4-FFF2-40B4-BE49-F238E27FC236}">
                <a16:creationId xmlns:a16="http://schemas.microsoft.com/office/drawing/2014/main" id="{036760F7-4790-3E47-87D6-C1E58612C73B}"/>
              </a:ext>
            </a:extLst>
          </p:cNvPr>
          <p:cNvSpPr>
            <a:spLocks noGrp="1"/>
          </p:cNvSpPr>
          <p:nvPr>
            <p:ph type="body" sz="half" idx="2"/>
          </p:nvPr>
        </p:nvSpPr>
        <p:spPr>
          <a:xfrm>
            <a:off x="2743200" y="1371600"/>
            <a:ext cx="8190161" cy="408702"/>
          </a:xfrm>
        </p:spPr>
        <p:txBody>
          <a:bodyPr wrap="square">
            <a:spAutoFit/>
          </a:bodyPr>
          <a:lstStyle>
            <a:lvl1pPr marL="0" indent="0">
              <a:lnSpc>
                <a:spcPts val="3400"/>
              </a:lnSpc>
              <a:spcAft>
                <a:spcPts val="1200"/>
              </a:spcAft>
              <a:buNone/>
              <a:defRPr sz="28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Rectangle 6">
            <a:extLst>
              <a:ext uri="{FF2B5EF4-FFF2-40B4-BE49-F238E27FC236}">
                <a16:creationId xmlns:a16="http://schemas.microsoft.com/office/drawing/2014/main" id="{C4E0C42F-4E85-AB47-95EF-6CAC52C8166B}"/>
              </a:ext>
            </a:extLst>
          </p:cNvPr>
          <p:cNvSpPr/>
          <p:nvPr userDrawn="1"/>
        </p:nvSpPr>
        <p:spPr>
          <a:xfrm>
            <a:off x="5849" y="7865"/>
            <a:ext cx="1954060" cy="68501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0377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Quote or Scripture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F327A6-61FD-6143-B77F-0DA91474E4EF}"/>
              </a:ext>
            </a:extLst>
          </p:cNvPr>
          <p:cNvSpPr/>
          <p:nvPr userDrawn="1"/>
        </p:nvSpPr>
        <p:spPr>
          <a:xfrm>
            <a:off x="0" y="7865"/>
            <a:ext cx="12192000" cy="6850136"/>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Logo, icon&#10;&#10;Description automatically generated">
            <a:extLst>
              <a:ext uri="{FF2B5EF4-FFF2-40B4-BE49-F238E27FC236}">
                <a16:creationId xmlns:a16="http://schemas.microsoft.com/office/drawing/2014/main" id="{03F5C26A-E10A-134E-8188-5B0BDC26C256}"/>
              </a:ext>
            </a:extLst>
          </p:cNvPr>
          <p:cNvPicPr>
            <a:picLocks noChangeAspect="1"/>
          </p:cNvPicPr>
          <p:nvPr userDrawn="1"/>
        </p:nvPicPr>
        <p:blipFill>
          <a:blip r:embed="rId2"/>
          <a:stretch>
            <a:fillRect/>
          </a:stretch>
        </p:blipFill>
        <p:spPr>
          <a:xfrm>
            <a:off x="11304740" y="6077741"/>
            <a:ext cx="457200" cy="457200"/>
          </a:xfrm>
          <a:prstGeom prst="rect">
            <a:avLst/>
          </a:prstGeom>
        </p:spPr>
      </p:pic>
      <p:pic>
        <p:nvPicPr>
          <p:cNvPr id="5" name="Picture 4" descr="A picture containing tableware&#10;&#10;Description automatically generated">
            <a:extLst>
              <a:ext uri="{FF2B5EF4-FFF2-40B4-BE49-F238E27FC236}">
                <a16:creationId xmlns:a16="http://schemas.microsoft.com/office/drawing/2014/main" id="{993538F7-8585-B947-B959-6BE383E342B2}"/>
              </a:ext>
            </a:extLst>
          </p:cNvPr>
          <p:cNvPicPr>
            <a:picLocks noChangeAspect="1"/>
          </p:cNvPicPr>
          <p:nvPr userDrawn="1"/>
        </p:nvPicPr>
        <p:blipFill>
          <a:blip r:embed="rId3">
            <a:alphaModFix amt="75000"/>
          </a:blip>
          <a:stretch>
            <a:fillRect/>
          </a:stretch>
        </p:blipFill>
        <p:spPr>
          <a:xfrm>
            <a:off x="2221006" y="232533"/>
            <a:ext cx="2938929" cy="6400800"/>
          </a:xfrm>
          <a:prstGeom prst="rect">
            <a:avLst/>
          </a:prstGeom>
        </p:spPr>
      </p:pic>
      <p:sp>
        <p:nvSpPr>
          <p:cNvPr id="6" name="Text Placeholder 3">
            <a:extLst>
              <a:ext uri="{FF2B5EF4-FFF2-40B4-BE49-F238E27FC236}">
                <a16:creationId xmlns:a16="http://schemas.microsoft.com/office/drawing/2014/main" id="{036760F7-4790-3E47-87D6-C1E58612C73B}"/>
              </a:ext>
            </a:extLst>
          </p:cNvPr>
          <p:cNvSpPr>
            <a:spLocks noGrp="1"/>
          </p:cNvSpPr>
          <p:nvPr>
            <p:ph type="body" sz="half" idx="2"/>
          </p:nvPr>
        </p:nvSpPr>
        <p:spPr>
          <a:xfrm>
            <a:off x="2743200" y="1371600"/>
            <a:ext cx="8190161" cy="408702"/>
          </a:xfrm>
        </p:spPr>
        <p:txBody>
          <a:bodyPr wrap="square">
            <a:spAutoFit/>
          </a:bodyPr>
          <a:lstStyle>
            <a:lvl1pPr marL="0" indent="0">
              <a:lnSpc>
                <a:spcPts val="3400"/>
              </a:lnSpc>
              <a:spcAft>
                <a:spcPts val="1200"/>
              </a:spcAft>
              <a:buNone/>
              <a:defRPr sz="28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Rectangle 6">
            <a:extLst>
              <a:ext uri="{FF2B5EF4-FFF2-40B4-BE49-F238E27FC236}">
                <a16:creationId xmlns:a16="http://schemas.microsoft.com/office/drawing/2014/main" id="{C4E0C42F-4E85-AB47-95EF-6CAC52C8166B}"/>
              </a:ext>
            </a:extLst>
          </p:cNvPr>
          <p:cNvSpPr/>
          <p:nvPr userDrawn="1"/>
        </p:nvSpPr>
        <p:spPr>
          <a:xfrm>
            <a:off x="5849" y="7865"/>
            <a:ext cx="1954060" cy="685013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97795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Quote or Scripture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F327A6-61FD-6143-B77F-0DA91474E4EF}"/>
              </a:ext>
            </a:extLst>
          </p:cNvPr>
          <p:cNvSpPr/>
          <p:nvPr userDrawn="1"/>
        </p:nvSpPr>
        <p:spPr>
          <a:xfrm>
            <a:off x="0" y="7865"/>
            <a:ext cx="12192000" cy="6850136"/>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Logo, icon&#10;&#10;Description automatically generated">
            <a:extLst>
              <a:ext uri="{FF2B5EF4-FFF2-40B4-BE49-F238E27FC236}">
                <a16:creationId xmlns:a16="http://schemas.microsoft.com/office/drawing/2014/main" id="{03F5C26A-E10A-134E-8188-5B0BDC26C256}"/>
              </a:ext>
            </a:extLst>
          </p:cNvPr>
          <p:cNvPicPr>
            <a:picLocks noChangeAspect="1"/>
          </p:cNvPicPr>
          <p:nvPr userDrawn="1"/>
        </p:nvPicPr>
        <p:blipFill>
          <a:blip r:embed="rId2"/>
          <a:stretch>
            <a:fillRect/>
          </a:stretch>
        </p:blipFill>
        <p:spPr>
          <a:xfrm>
            <a:off x="11304740" y="6077741"/>
            <a:ext cx="457200" cy="457200"/>
          </a:xfrm>
          <a:prstGeom prst="rect">
            <a:avLst/>
          </a:prstGeom>
        </p:spPr>
      </p:pic>
      <p:pic>
        <p:nvPicPr>
          <p:cNvPr id="5" name="Picture 4" descr="A picture containing tableware&#10;&#10;Description automatically generated">
            <a:extLst>
              <a:ext uri="{FF2B5EF4-FFF2-40B4-BE49-F238E27FC236}">
                <a16:creationId xmlns:a16="http://schemas.microsoft.com/office/drawing/2014/main" id="{993538F7-8585-B947-B959-6BE383E342B2}"/>
              </a:ext>
            </a:extLst>
          </p:cNvPr>
          <p:cNvPicPr>
            <a:picLocks noChangeAspect="1"/>
          </p:cNvPicPr>
          <p:nvPr userDrawn="1"/>
        </p:nvPicPr>
        <p:blipFill>
          <a:blip r:embed="rId3">
            <a:alphaModFix amt="75000"/>
          </a:blip>
          <a:stretch>
            <a:fillRect/>
          </a:stretch>
        </p:blipFill>
        <p:spPr>
          <a:xfrm>
            <a:off x="2221006" y="232533"/>
            <a:ext cx="2938929" cy="6400800"/>
          </a:xfrm>
          <a:prstGeom prst="rect">
            <a:avLst/>
          </a:prstGeom>
        </p:spPr>
      </p:pic>
      <p:sp>
        <p:nvSpPr>
          <p:cNvPr id="6" name="Text Placeholder 3">
            <a:extLst>
              <a:ext uri="{FF2B5EF4-FFF2-40B4-BE49-F238E27FC236}">
                <a16:creationId xmlns:a16="http://schemas.microsoft.com/office/drawing/2014/main" id="{036760F7-4790-3E47-87D6-C1E58612C73B}"/>
              </a:ext>
            </a:extLst>
          </p:cNvPr>
          <p:cNvSpPr>
            <a:spLocks noGrp="1"/>
          </p:cNvSpPr>
          <p:nvPr>
            <p:ph type="body" sz="half" idx="2"/>
          </p:nvPr>
        </p:nvSpPr>
        <p:spPr>
          <a:xfrm>
            <a:off x="2743200" y="1371600"/>
            <a:ext cx="8190161" cy="408702"/>
          </a:xfrm>
        </p:spPr>
        <p:txBody>
          <a:bodyPr wrap="square">
            <a:spAutoFit/>
          </a:bodyPr>
          <a:lstStyle>
            <a:lvl1pPr marL="0" indent="0">
              <a:lnSpc>
                <a:spcPts val="3400"/>
              </a:lnSpc>
              <a:spcAft>
                <a:spcPts val="1200"/>
              </a:spcAft>
              <a:buNone/>
              <a:defRPr sz="28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Rectangle 6">
            <a:extLst>
              <a:ext uri="{FF2B5EF4-FFF2-40B4-BE49-F238E27FC236}">
                <a16:creationId xmlns:a16="http://schemas.microsoft.com/office/drawing/2014/main" id="{C4E0C42F-4E85-AB47-95EF-6CAC52C8166B}"/>
              </a:ext>
            </a:extLst>
          </p:cNvPr>
          <p:cNvSpPr/>
          <p:nvPr userDrawn="1"/>
        </p:nvSpPr>
        <p:spPr>
          <a:xfrm>
            <a:off x="5849" y="7865"/>
            <a:ext cx="1954060" cy="685013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3813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ith graphic background">
    <p:bg>
      <p:bgRef idx="1001">
        <a:schemeClr val="bg1"/>
      </p:bgRef>
    </p:bg>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40D3A902-4279-A44F-98F3-F3EAEC7954B6}"/>
              </a:ext>
            </a:extLst>
          </p:cNvPr>
          <p:cNvPicPr>
            <a:picLocks noChangeAspect="1"/>
          </p:cNvPicPr>
          <p:nvPr userDrawn="1"/>
        </p:nvPicPr>
        <p:blipFill>
          <a:blip r:embed="rId3">
            <a:alphaModFix amt="50000"/>
          </a:blip>
          <a:stretch>
            <a:fillRect/>
          </a:stretch>
        </p:blipFill>
        <p:spPr>
          <a:xfrm>
            <a:off x="301752" y="228600"/>
            <a:ext cx="2938929" cy="6400800"/>
          </a:xfrm>
          <a:prstGeom prst="rect">
            <a:avLst/>
          </a:prstGeom>
        </p:spPr>
      </p:pic>
      <p:sp>
        <p:nvSpPr>
          <p:cNvPr id="4" name="Text Placeholder 3">
            <a:extLst>
              <a:ext uri="{FF2B5EF4-FFF2-40B4-BE49-F238E27FC236}">
                <a16:creationId xmlns:a16="http://schemas.microsoft.com/office/drawing/2014/main" id="{F15659F0-3A3D-F642-837D-95075D5A0559}"/>
              </a:ext>
            </a:extLst>
          </p:cNvPr>
          <p:cNvSpPr>
            <a:spLocks noGrp="1"/>
          </p:cNvSpPr>
          <p:nvPr>
            <p:ph type="body" sz="half" idx="2"/>
          </p:nvPr>
        </p:nvSpPr>
        <p:spPr>
          <a:xfrm>
            <a:off x="914399" y="1371600"/>
            <a:ext cx="10058399" cy="528222"/>
          </a:xfrm>
        </p:spPr>
        <p:txBody>
          <a:bodyPr wrap="square">
            <a:spAutoFit/>
          </a:bodyPr>
          <a:lstStyle>
            <a:lvl1pPr marL="0" indent="0">
              <a:lnSpc>
                <a:spcPts val="4400"/>
              </a:lnSpc>
              <a:spcAft>
                <a:spcPts val="2400"/>
              </a:spcAft>
              <a:buNone/>
              <a:defRPr sz="3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5" name="Picture 4" descr="Logo, icon&#10;&#10;Description automatically generated">
            <a:extLst>
              <a:ext uri="{FF2B5EF4-FFF2-40B4-BE49-F238E27FC236}">
                <a16:creationId xmlns:a16="http://schemas.microsoft.com/office/drawing/2014/main" id="{B38FED46-9B2A-4B43-AED4-DB0663B6B53B}"/>
              </a:ext>
            </a:extLst>
          </p:cNvPr>
          <p:cNvPicPr>
            <a:picLocks noChangeAspect="1"/>
          </p:cNvPicPr>
          <p:nvPr userDrawn="1"/>
        </p:nvPicPr>
        <p:blipFill>
          <a:blip r:embed="rId4"/>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123259810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s gree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C0832F-AF96-EF41-BAF1-AF59DA52538F}"/>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BB95A0F2-3B5E-264A-BC97-D1EA550B4646}"/>
              </a:ext>
            </a:extLst>
          </p:cNvPr>
          <p:cNvSpPr>
            <a:spLocks noGrp="1"/>
          </p:cNvSpPr>
          <p:nvPr>
            <p:ph type="title" hasCustomPrompt="1"/>
          </p:nvPr>
        </p:nvSpPr>
        <p:spPr>
          <a:xfrm>
            <a:off x="1371600" y="685800"/>
            <a:ext cx="9601200" cy="296748"/>
          </a:xfrm>
        </p:spPr>
        <p:txBody>
          <a:bodyPr/>
          <a:lstStyle>
            <a:lvl1pPr>
              <a:lnSpc>
                <a:spcPts val="2600"/>
              </a:lnSpc>
              <a:defRPr sz="1600" b="0">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BB09BD3C-458D-0D48-BE98-32D9F3C8BE16}"/>
              </a:ext>
            </a:extLst>
          </p:cNvPr>
          <p:cNvSpPr>
            <a:spLocks noGrp="1"/>
          </p:cNvSpPr>
          <p:nvPr>
            <p:ph type="body" sz="half" idx="2"/>
          </p:nvPr>
        </p:nvSpPr>
        <p:spPr>
          <a:xfrm>
            <a:off x="1371600" y="1828800"/>
            <a:ext cx="9601200" cy="528222"/>
          </a:xfrm>
        </p:spPr>
        <p:txBody>
          <a:bodyPr wrap="square">
            <a:spAutoFit/>
          </a:bodyPr>
          <a:lstStyle>
            <a:lvl1pPr marL="0" indent="0">
              <a:lnSpc>
                <a:spcPts val="4400"/>
              </a:lnSpc>
              <a:spcAft>
                <a:spcPts val="2400"/>
              </a:spcAft>
              <a:buNone/>
              <a:defRPr sz="3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Icon&#10;&#10;Description automatically generated">
            <a:extLst>
              <a:ext uri="{FF2B5EF4-FFF2-40B4-BE49-F238E27FC236}">
                <a16:creationId xmlns:a16="http://schemas.microsoft.com/office/drawing/2014/main" id="{00FCAF86-77F7-D745-8ACB-39B930846F31}"/>
              </a:ext>
            </a:extLst>
          </p:cNvPr>
          <p:cNvPicPr>
            <a:picLocks noChangeAspect="1"/>
          </p:cNvPicPr>
          <p:nvPr userDrawn="1"/>
        </p:nvPicPr>
        <p:blipFill>
          <a:blip r:embed="rId2"/>
          <a:stretch>
            <a:fillRect/>
          </a:stretch>
        </p:blipFill>
        <p:spPr>
          <a:xfrm>
            <a:off x="11304740" y="6077741"/>
            <a:ext cx="457200" cy="457200"/>
          </a:xfrm>
          <a:prstGeom prst="rect">
            <a:avLst/>
          </a:prstGeom>
        </p:spPr>
      </p:pic>
      <p:pic>
        <p:nvPicPr>
          <p:cNvPr id="9" name="Picture 8" descr="A picture containing tableware&#10;&#10;Description automatically generated">
            <a:extLst>
              <a:ext uri="{FF2B5EF4-FFF2-40B4-BE49-F238E27FC236}">
                <a16:creationId xmlns:a16="http://schemas.microsoft.com/office/drawing/2014/main" id="{6E777D30-B51F-2D43-8966-C040FC6B8FAD}"/>
              </a:ext>
            </a:extLst>
          </p:cNvPr>
          <p:cNvPicPr>
            <a:picLocks noChangeAspect="1"/>
          </p:cNvPicPr>
          <p:nvPr userDrawn="1"/>
        </p:nvPicPr>
        <p:blipFill>
          <a:blip r:embed="rId3">
            <a:alphaModFix amt="15000"/>
          </a:blip>
          <a:stretch>
            <a:fillRect/>
          </a:stretch>
        </p:blipFill>
        <p:spPr>
          <a:xfrm>
            <a:off x="298261" y="232533"/>
            <a:ext cx="2938929" cy="6400800"/>
          </a:xfrm>
          <a:prstGeom prst="rect">
            <a:avLst/>
          </a:prstGeom>
        </p:spPr>
      </p:pic>
    </p:spTree>
    <p:extLst>
      <p:ext uri="{BB962C8B-B14F-4D97-AF65-F5344CB8AC3E}">
        <p14:creationId xmlns:p14="http://schemas.microsoft.com/office/powerpoint/2010/main" val="1150258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estions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A089FD-A53B-0C48-8CCC-484C12CBF256}"/>
              </a:ext>
            </a:extLst>
          </p:cNvPr>
          <p:cNvSpPr/>
          <p:nvPr userDrawn="1"/>
        </p:nvSpPr>
        <p:spPr>
          <a:xfrm>
            <a:off x="0" y="0"/>
            <a:ext cx="12192000" cy="685013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83F86CF8-C975-6E44-8B60-2DBAE11869F5}"/>
              </a:ext>
            </a:extLst>
          </p:cNvPr>
          <p:cNvSpPr>
            <a:spLocks noGrp="1"/>
          </p:cNvSpPr>
          <p:nvPr>
            <p:ph type="title" hasCustomPrompt="1"/>
          </p:nvPr>
        </p:nvSpPr>
        <p:spPr>
          <a:xfrm>
            <a:off x="1371600" y="685800"/>
            <a:ext cx="9601200" cy="296748"/>
          </a:xfrm>
        </p:spPr>
        <p:txBody>
          <a:bodyPr/>
          <a:lstStyle>
            <a:lvl1pPr>
              <a:lnSpc>
                <a:spcPts val="2600"/>
              </a:lnSpc>
              <a:defRPr sz="1600" b="0">
                <a:solidFill>
                  <a:schemeClr val="bg1"/>
                </a:solidFill>
              </a:defRPr>
            </a:lvl1pPr>
          </a:lstStyle>
          <a:p>
            <a:r>
              <a:rPr lang="en-US" dirty="0"/>
              <a:t>CLICK TO EDIT MASTER TITLE STYLE</a:t>
            </a:r>
          </a:p>
        </p:txBody>
      </p:sp>
      <p:sp>
        <p:nvSpPr>
          <p:cNvPr id="5" name="Text Placeholder 3">
            <a:extLst>
              <a:ext uri="{FF2B5EF4-FFF2-40B4-BE49-F238E27FC236}">
                <a16:creationId xmlns:a16="http://schemas.microsoft.com/office/drawing/2014/main" id="{B0D97F22-D52B-0544-97A8-D18ADBC2971E}"/>
              </a:ext>
            </a:extLst>
          </p:cNvPr>
          <p:cNvSpPr>
            <a:spLocks noGrp="1"/>
          </p:cNvSpPr>
          <p:nvPr>
            <p:ph type="body" sz="half" idx="2"/>
          </p:nvPr>
        </p:nvSpPr>
        <p:spPr>
          <a:xfrm>
            <a:off x="1371601" y="1828800"/>
            <a:ext cx="9601200" cy="528222"/>
          </a:xfrm>
        </p:spPr>
        <p:txBody>
          <a:bodyPr wrap="square">
            <a:spAutoFit/>
          </a:bodyPr>
          <a:lstStyle>
            <a:lvl1pPr marL="0" indent="0">
              <a:lnSpc>
                <a:spcPts val="4400"/>
              </a:lnSpc>
              <a:spcAft>
                <a:spcPts val="2400"/>
              </a:spcAft>
              <a:buNone/>
              <a:defRPr sz="3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6" name="Picture 5" descr="Icon&#10;&#10;Description automatically generated">
            <a:extLst>
              <a:ext uri="{FF2B5EF4-FFF2-40B4-BE49-F238E27FC236}">
                <a16:creationId xmlns:a16="http://schemas.microsoft.com/office/drawing/2014/main" id="{AA65D6B5-DEB3-604B-B639-E95DD8063816}"/>
              </a:ext>
            </a:extLst>
          </p:cNvPr>
          <p:cNvPicPr>
            <a:picLocks noChangeAspect="1"/>
          </p:cNvPicPr>
          <p:nvPr userDrawn="1"/>
        </p:nvPicPr>
        <p:blipFill>
          <a:blip r:embed="rId2"/>
          <a:stretch>
            <a:fillRect/>
          </a:stretch>
        </p:blipFill>
        <p:spPr>
          <a:xfrm>
            <a:off x="11304740" y="6077741"/>
            <a:ext cx="457200" cy="457200"/>
          </a:xfrm>
          <a:prstGeom prst="rect">
            <a:avLst/>
          </a:prstGeom>
        </p:spPr>
      </p:pic>
      <p:pic>
        <p:nvPicPr>
          <p:cNvPr id="7" name="Picture 6" descr="A picture containing tableware&#10;&#10;Description automatically generated">
            <a:extLst>
              <a:ext uri="{FF2B5EF4-FFF2-40B4-BE49-F238E27FC236}">
                <a16:creationId xmlns:a16="http://schemas.microsoft.com/office/drawing/2014/main" id="{89591979-5CB4-664C-9810-AB95BC7917F8}"/>
              </a:ext>
            </a:extLst>
          </p:cNvPr>
          <p:cNvPicPr>
            <a:picLocks noChangeAspect="1"/>
          </p:cNvPicPr>
          <p:nvPr userDrawn="1"/>
        </p:nvPicPr>
        <p:blipFill>
          <a:blip r:embed="rId3">
            <a:alphaModFix amt="15000"/>
          </a:blip>
          <a:stretch>
            <a:fillRect/>
          </a:stretch>
        </p:blipFill>
        <p:spPr>
          <a:xfrm>
            <a:off x="298261" y="232533"/>
            <a:ext cx="2938929" cy="6400800"/>
          </a:xfrm>
          <a:prstGeom prst="rect">
            <a:avLst/>
          </a:prstGeom>
        </p:spPr>
      </p:pic>
    </p:spTree>
    <p:extLst>
      <p:ext uri="{BB962C8B-B14F-4D97-AF65-F5344CB8AC3E}">
        <p14:creationId xmlns:p14="http://schemas.microsoft.com/office/powerpoint/2010/main" val="2419891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estions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D00E70-EF92-B64C-AA0E-F6B014D75ADD}"/>
              </a:ext>
            </a:extLst>
          </p:cNvPr>
          <p:cNvSpPr/>
          <p:nvPr userDrawn="1"/>
        </p:nvSpPr>
        <p:spPr>
          <a:xfrm>
            <a:off x="0" y="0"/>
            <a:ext cx="12192000" cy="685013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C412B2C2-CFB4-ED45-9966-24D1283C6B33}"/>
              </a:ext>
            </a:extLst>
          </p:cNvPr>
          <p:cNvSpPr>
            <a:spLocks noGrp="1"/>
          </p:cNvSpPr>
          <p:nvPr>
            <p:ph type="title" hasCustomPrompt="1"/>
          </p:nvPr>
        </p:nvSpPr>
        <p:spPr>
          <a:xfrm>
            <a:off x="1371600" y="685800"/>
            <a:ext cx="9601200" cy="296748"/>
          </a:xfrm>
        </p:spPr>
        <p:txBody>
          <a:bodyPr/>
          <a:lstStyle>
            <a:lvl1pPr>
              <a:lnSpc>
                <a:spcPts val="2600"/>
              </a:lnSpc>
              <a:defRPr sz="1600" b="0">
                <a:solidFill>
                  <a:schemeClr val="bg1"/>
                </a:solidFill>
              </a:defRPr>
            </a:lvl1pPr>
          </a:lstStyle>
          <a:p>
            <a:r>
              <a:rPr lang="en-US" dirty="0"/>
              <a:t>CLICK TO EDIT MASTER TITLE STYLE</a:t>
            </a:r>
          </a:p>
        </p:txBody>
      </p:sp>
      <p:sp>
        <p:nvSpPr>
          <p:cNvPr id="5" name="Text Placeholder 3">
            <a:extLst>
              <a:ext uri="{FF2B5EF4-FFF2-40B4-BE49-F238E27FC236}">
                <a16:creationId xmlns:a16="http://schemas.microsoft.com/office/drawing/2014/main" id="{238493D8-EF35-7F47-BF4C-537FBF0ABE95}"/>
              </a:ext>
            </a:extLst>
          </p:cNvPr>
          <p:cNvSpPr>
            <a:spLocks noGrp="1"/>
          </p:cNvSpPr>
          <p:nvPr>
            <p:ph type="body" sz="half" idx="2"/>
          </p:nvPr>
        </p:nvSpPr>
        <p:spPr>
          <a:xfrm>
            <a:off x="1371601" y="1828800"/>
            <a:ext cx="9601200" cy="528222"/>
          </a:xfrm>
        </p:spPr>
        <p:txBody>
          <a:bodyPr wrap="square">
            <a:spAutoFit/>
          </a:bodyPr>
          <a:lstStyle>
            <a:lvl1pPr marL="0" indent="0">
              <a:lnSpc>
                <a:spcPts val="4400"/>
              </a:lnSpc>
              <a:spcAft>
                <a:spcPts val="2400"/>
              </a:spcAft>
              <a:buNone/>
              <a:defRPr sz="3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6" name="Picture 5" descr="Icon&#10;&#10;Description automatically generated">
            <a:extLst>
              <a:ext uri="{FF2B5EF4-FFF2-40B4-BE49-F238E27FC236}">
                <a16:creationId xmlns:a16="http://schemas.microsoft.com/office/drawing/2014/main" id="{9E085FC1-B523-6B47-B737-24291D97993B}"/>
              </a:ext>
            </a:extLst>
          </p:cNvPr>
          <p:cNvPicPr>
            <a:picLocks noChangeAspect="1"/>
          </p:cNvPicPr>
          <p:nvPr userDrawn="1"/>
        </p:nvPicPr>
        <p:blipFill>
          <a:blip r:embed="rId2"/>
          <a:stretch>
            <a:fillRect/>
          </a:stretch>
        </p:blipFill>
        <p:spPr>
          <a:xfrm>
            <a:off x="11304740" y="6077741"/>
            <a:ext cx="457200" cy="457200"/>
          </a:xfrm>
          <a:prstGeom prst="rect">
            <a:avLst/>
          </a:prstGeom>
        </p:spPr>
      </p:pic>
      <p:pic>
        <p:nvPicPr>
          <p:cNvPr id="7" name="Picture 6" descr="A picture containing tableware&#10;&#10;Description automatically generated">
            <a:extLst>
              <a:ext uri="{FF2B5EF4-FFF2-40B4-BE49-F238E27FC236}">
                <a16:creationId xmlns:a16="http://schemas.microsoft.com/office/drawing/2014/main" id="{F9CD186D-5557-274E-AE0B-436C92BB3DDD}"/>
              </a:ext>
            </a:extLst>
          </p:cNvPr>
          <p:cNvPicPr>
            <a:picLocks noChangeAspect="1"/>
          </p:cNvPicPr>
          <p:nvPr userDrawn="1"/>
        </p:nvPicPr>
        <p:blipFill>
          <a:blip r:embed="rId3">
            <a:alphaModFix amt="15000"/>
          </a:blip>
          <a:stretch>
            <a:fillRect/>
          </a:stretch>
        </p:blipFill>
        <p:spPr>
          <a:xfrm>
            <a:off x="298261" y="232533"/>
            <a:ext cx="2938929" cy="6400800"/>
          </a:xfrm>
          <a:prstGeom prst="rect">
            <a:avLst/>
          </a:prstGeom>
        </p:spPr>
      </p:pic>
    </p:spTree>
    <p:extLst>
      <p:ext uri="{BB962C8B-B14F-4D97-AF65-F5344CB8AC3E}">
        <p14:creationId xmlns:p14="http://schemas.microsoft.com/office/powerpoint/2010/main" val="2817452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estions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D00E70-EF92-B64C-AA0E-F6B014D75ADD}"/>
              </a:ext>
            </a:extLst>
          </p:cNvPr>
          <p:cNvSpPr/>
          <p:nvPr userDrawn="1"/>
        </p:nvSpPr>
        <p:spPr>
          <a:xfrm>
            <a:off x="0" y="0"/>
            <a:ext cx="12192000" cy="685013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C412B2C2-CFB4-ED45-9966-24D1283C6B33}"/>
              </a:ext>
            </a:extLst>
          </p:cNvPr>
          <p:cNvSpPr>
            <a:spLocks noGrp="1"/>
          </p:cNvSpPr>
          <p:nvPr>
            <p:ph type="title" hasCustomPrompt="1"/>
          </p:nvPr>
        </p:nvSpPr>
        <p:spPr>
          <a:xfrm>
            <a:off x="1371600" y="685800"/>
            <a:ext cx="9601200" cy="296748"/>
          </a:xfrm>
        </p:spPr>
        <p:txBody>
          <a:bodyPr/>
          <a:lstStyle>
            <a:lvl1pPr>
              <a:lnSpc>
                <a:spcPts val="2600"/>
              </a:lnSpc>
              <a:defRPr sz="1600" b="0">
                <a:solidFill>
                  <a:schemeClr val="bg1"/>
                </a:solidFill>
              </a:defRPr>
            </a:lvl1pPr>
          </a:lstStyle>
          <a:p>
            <a:r>
              <a:rPr lang="en-US" dirty="0"/>
              <a:t>CLICK TO EDIT MASTER TITLE STYLE</a:t>
            </a:r>
          </a:p>
        </p:txBody>
      </p:sp>
      <p:sp>
        <p:nvSpPr>
          <p:cNvPr id="5" name="Text Placeholder 3">
            <a:extLst>
              <a:ext uri="{FF2B5EF4-FFF2-40B4-BE49-F238E27FC236}">
                <a16:creationId xmlns:a16="http://schemas.microsoft.com/office/drawing/2014/main" id="{238493D8-EF35-7F47-BF4C-537FBF0ABE95}"/>
              </a:ext>
            </a:extLst>
          </p:cNvPr>
          <p:cNvSpPr>
            <a:spLocks noGrp="1"/>
          </p:cNvSpPr>
          <p:nvPr>
            <p:ph type="body" sz="half" idx="2"/>
          </p:nvPr>
        </p:nvSpPr>
        <p:spPr>
          <a:xfrm>
            <a:off x="1371601" y="1828800"/>
            <a:ext cx="9601200" cy="528222"/>
          </a:xfrm>
        </p:spPr>
        <p:txBody>
          <a:bodyPr wrap="square">
            <a:spAutoFit/>
          </a:bodyPr>
          <a:lstStyle>
            <a:lvl1pPr marL="0" indent="0">
              <a:lnSpc>
                <a:spcPts val="4400"/>
              </a:lnSpc>
              <a:spcAft>
                <a:spcPts val="2400"/>
              </a:spcAft>
              <a:buNone/>
              <a:defRPr sz="3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6" name="Picture 5" descr="Icon&#10;&#10;Description automatically generated">
            <a:extLst>
              <a:ext uri="{FF2B5EF4-FFF2-40B4-BE49-F238E27FC236}">
                <a16:creationId xmlns:a16="http://schemas.microsoft.com/office/drawing/2014/main" id="{9E085FC1-B523-6B47-B737-24291D97993B}"/>
              </a:ext>
            </a:extLst>
          </p:cNvPr>
          <p:cNvPicPr>
            <a:picLocks noChangeAspect="1"/>
          </p:cNvPicPr>
          <p:nvPr userDrawn="1"/>
        </p:nvPicPr>
        <p:blipFill>
          <a:blip r:embed="rId2"/>
          <a:stretch>
            <a:fillRect/>
          </a:stretch>
        </p:blipFill>
        <p:spPr>
          <a:xfrm>
            <a:off x="11304740" y="6077741"/>
            <a:ext cx="457200" cy="457200"/>
          </a:xfrm>
          <a:prstGeom prst="rect">
            <a:avLst/>
          </a:prstGeom>
        </p:spPr>
      </p:pic>
      <p:pic>
        <p:nvPicPr>
          <p:cNvPr id="7" name="Picture 6" descr="A picture containing tableware&#10;&#10;Description automatically generated">
            <a:extLst>
              <a:ext uri="{FF2B5EF4-FFF2-40B4-BE49-F238E27FC236}">
                <a16:creationId xmlns:a16="http://schemas.microsoft.com/office/drawing/2014/main" id="{F9CD186D-5557-274E-AE0B-436C92BB3DDD}"/>
              </a:ext>
            </a:extLst>
          </p:cNvPr>
          <p:cNvPicPr>
            <a:picLocks noChangeAspect="1"/>
          </p:cNvPicPr>
          <p:nvPr userDrawn="1"/>
        </p:nvPicPr>
        <p:blipFill>
          <a:blip r:embed="rId3">
            <a:alphaModFix amt="15000"/>
          </a:blip>
          <a:stretch>
            <a:fillRect/>
          </a:stretch>
        </p:blipFill>
        <p:spPr>
          <a:xfrm>
            <a:off x="298261" y="232533"/>
            <a:ext cx="2938929" cy="6400800"/>
          </a:xfrm>
          <a:prstGeom prst="rect">
            <a:avLst/>
          </a:prstGeom>
        </p:spPr>
      </p:pic>
    </p:spTree>
    <p:extLst>
      <p:ext uri="{BB962C8B-B14F-4D97-AF65-F5344CB8AC3E}">
        <p14:creationId xmlns:p14="http://schemas.microsoft.com/office/powerpoint/2010/main" val="805612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ogo and blurb">
    <p:spTree>
      <p:nvGrpSpPr>
        <p:cNvPr id="1" name=""/>
        <p:cNvGrpSpPr/>
        <p:nvPr/>
      </p:nvGrpSpPr>
      <p:grpSpPr>
        <a:xfrm>
          <a:off x="0" y="0"/>
          <a:ext cx="0" cy="0"/>
          <a:chOff x="0" y="0"/>
          <a:chExt cx="0" cy="0"/>
        </a:xfrm>
      </p:grpSpPr>
      <p:pic>
        <p:nvPicPr>
          <p:cNvPr id="10" name="Picture 9" descr="Logo, icon&#10;&#10;Description automatically generated">
            <a:extLst>
              <a:ext uri="{FF2B5EF4-FFF2-40B4-BE49-F238E27FC236}">
                <a16:creationId xmlns:a16="http://schemas.microsoft.com/office/drawing/2014/main" id="{985DBDC5-1731-DA4A-A1D6-C0F9B5C054D4}"/>
              </a:ext>
            </a:extLst>
          </p:cNvPr>
          <p:cNvPicPr>
            <a:picLocks noChangeAspect="1"/>
          </p:cNvPicPr>
          <p:nvPr userDrawn="1"/>
        </p:nvPicPr>
        <p:blipFill>
          <a:blip r:embed="rId2"/>
          <a:stretch>
            <a:fillRect/>
          </a:stretch>
        </p:blipFill>
        <p:spPr>
          <a:xfrm>
            <a:off x="11304740" y="6077741"/>
            <a:ext cx="457200" cy="457200"/>
          </a:xfrm>
          <a:prstGeom prst="rect">
            <a:avLst/>
          </a:prstGeom>
        </p:spPr>
      </p:pic>
      <p:cxnSp>
        <p:nvCxnSpPr>
          <p:cNvPr id="6" name="Straight Connector 5">
            <a:extLst>
              <a:ext uri="{FF2B5EF4-FFF2-40B4-BE49-F238E27FC236}">
                <a16:creationId xmlns:a16="http://schemas.microsoft.com/office/drawing/2014/main" id="{DE0079B8-B9AE-AA45-8151-B32259FEF26C}"/>
              </a:ext>
            </a:extLst>
          </p:cNvPr>
          <p:cNvCxnSpPr>
            <a:cxnSpLocks/>
          </p:cNvCxnSpPr>
          <p:nvPr userDrawn="1"/>
        </p:nvCxnSpPr>
        <p:spPr>
          <a:xfrm>
            <a:off x="4012818" y="1128939"/>
            <a:ext cx="0" cy="4600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7480483D-5203-9044-883E-F1CC52FB43CD}"/>
              </a:ext>
            </a:extLst>
          </p:cNvPr>
          <p:cNvSpPr>
            <a:spLocks noGrp="1"/>
          </p:cNvSpPr>
          <p:nvPr>
            <p:ph type="pic" sz="quarter" idx="10"/>
          </p:nvPr>
        </p:nvSpPr>
        <p:spPr>
          <a:xfrm>
            <a:off x="907143" y="2187575"/>
            <a:ext cx="2482850" cy="2482850"/>
          </a:xfrm>
        </p:spPr>
        <p:txBody>
          <a:bodyPr/>
          <a:lstStyle/>
          <a:p>
            <a:endParaRPr lang="en-US" dirty="0"/>
          </a:p>
        </p:txBody>
      </p:sp>
      <p:sp>
        <p:nvSpPr>
          <p:cNvPr id="8" name="Text Placeholder 3">
            <a:extLst>
              <a:ext uri="{FF2B5EF4-FFF2-40B4-BE49-F238E27FC236}">
                <a16:creationId xmlns:a16="http://schemas.microsoft.com/office/drawing/2014/main" id="{5473B073-4781-614D-90E4-CAA45D3F8287}"/>
              </a:ext>
            </a:extLst>
          </p:cNvPr>
          <p:cNvSpPr>
            <a:spLocks noGrp="1"/>
          </p:cNvSpPr>
          <p:nvPr>
            <p:ph type="body" sz="half" idx="2"/>
          </p:nvPr>
        </p:nvSpPr>
        <p:spPr>
          <a:xfrm>
            <a:off x="4714111" y="2559022"/>
            <a:ext cx="5699006" cy="308482"/>
          </a:xfrm>
        </p:spPr>
        <p:txBody>
          <a:bodyPr wrap="square">
            <a:spAutoFit/>
          </a:bodyPr>
          <a:lstStyle>
            <a:lvl1pPr marL="0" indent="0">
              <a:lnSpc>
                <a:spcPts val="2600"/>
              </a:lnSpc>
              <a:spcAft>
                <a:spcPts val="0"/>
              </a:spcAft>
              <a:buNone/>
              <a:defRPr sz="20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8873587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2A720E75-0917-DF46-B1DE-9CA953DFDA91}"/>
              </a:ext>
            </a:extLst>
          </p:cNvPr>
          <p:cNvSpPr>
            <a:spLocks noGrp="1"/>
          </p:cNvSpPr>
          <p:nvPr>
            <p:ph type="pic" idx="13"/>
          </p:nvPr>
        </p:nvSpPr>
        <p:spPr>
          <a:xfrm>
            <a:off x="0" y="0"/>
            <a:ext cx="612648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a:extLst>
              <a:ext uri="{FF2B5EF4-FFF2-40B4-BE49-F238E27FC236}">
                <a16:creationId xmlns:a16="http://schemas.microsoft.com/office/drawing/2014/main" id="{2DCEB120-00F5-0F47-BBD8-B1523EEA23DB}"/>
              </a:ext>
            </a:extLst>
          </p:cNvPr>
          <p:cNvSpPr>
            <a:spLocks noGrp="1"/>
          </p:cNvSpPr>
          <p:nvPr>
            <p:ph type="title"/>
          </p:nvPr>
        </p:nvSpPr>
        <p:spPr>
          <a:xfrm>
            <a:off x="6858000" y="3703320"/>
            <a:ext cx="4251960" cy="923330"/>
          </a:xfrm>
        </p:spPr>
        <p:txBody>
          <a:bodyPr lIns="0" tIns="0" rIns="0" bIns="0" anchor="t" anchorCtr="0">
            <a:spAutoFit/>
          </a:bodyPr>
          <a:lstStyle>
            <a:lvl1pPr algn="l">
              <a:lnSpc>
                <a:spcPts val="3600"/>
              </a:lnSpc>
              <a:defRPr sz="3200" b="1">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3EF3D27C-51DA-0E41-8B6F-3BE16170DB66}"/>
              </a:ext>
            </a:extLst>
          </p:cNvPr>
          <p:cNvSpPr>
            <a:spLocks noGrp="1"/>
          </p:cNvSpPr>
          <p:nvPr>
            <p:ph type="body" idx="1" hasCustomPrompt="1"/>
          </p:nvPr>
        </p:nvSpPr>
        <p:spPr>
          <a:xfrm>
            <a:off x="6857999" y="3200400"/>
            <a:ext cx="4251959" cy="277512"/>
          </a:xfrm>
        </p:spPr>
        <p:txBody>
          <a:bodyPr wrap="square" lIns="0" tIns="0" rIns="0" bIns="0">
            <a:spAutoFit/>
          </a:bodyPr>
          <a:lstStyle>
            <a:lvl1pPr marL="0" indent="0">
              <a:lnSpc>
                <a:spcPts val="2400"/>
              </a:lnSpc>
              <a:buNone/>
              <a:defRPr sz="16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464478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and graphic">
    <p:bg>
      <p:bgRef idx="1001">
        <a:schemeClr val="bg1"/>
      </p:bgRef>
    </p:bg>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40D3A902-4279-A44F-98F3-F3EAEC7954B6}"/>
              </a:ext>
            </a:extLst>
          </p:cNvPr>
          <p:cNvPicPr>
            <a:picLocks noChangeAspect="1"/>
          </p:cNvPicPr>
          <p:nvPr userDrawn="1"/>
        </p:nvPicPr>
        <p:blipFill>
          <a:blip r:embed="rId3">
            <a:alphaModFix amt="50000"/>
          </a:blip>
          <a:stretch>
            <a:fillRect/>
          </a:stretch>
        </p:blipFill>
        <p:spPr>
          <a:xfrm>
            <a:off x="301752" y="228600"/>
            <a:ext cx="2938929" cy="6400800"/>
          </a:xfrm>
          <a:prstGeom prst="rect">
            <a:avLst/>
          </a:prstGeom>
        </p:spPr>
      </p:pic>
      <p:pic>
        <p:nvPicPr>
          <p:cNvPr id="3" name="Picture 2" descr="A picture containing graphical user interface&#10;&#10;Description automatically generated">
            <a:extLst>
              <a:ext uri="{FF2B5EF4-FFF2-40B4-BE49-F238E27FC236}">
                <a16:creationId xmlns:a16="http://schemas.microsoft.com/office/drawing/2014/main" id="{EF517693-7EFB-314F-B850-9A7C8E8F06BB}"/>
              </a:ext>
            </a:extLst>
          </p:cNvPr>
          <p:cNvPicPr>
            <a:picLocks noChangeAspect="1"/>
          </p:cNvPicPr>
          <p:nvPr userDrawn="1"/>
        </p:nvPicPr>
        <p:blipFill>
          <a:blip r:embed="rId4"/>
          <a:stretch>
            <a:fillRect/>
          </a:stretch>
        </p:blipFill>
        <p:spPr>
          <a:xfrm>
            <a:off x="3810000" y="2407596"/>
            <a:ext cx="4572000" cy="2042808"/>
          </a:xfrm>
          <a:prstGeom prst="rect">
            <a:avLst/>
          </a:prstGeom>
        </p:spPr>
      </p:pic>
    </p:spTree>
    <p:extLst>
      <p:ext uri="{BB962C8B-B14F-4D97-AF65-F5344CB8AC3E}">
        <p14:creationId xmlns:p14="http://schemas.microsoft.com/office/powerpoint/2010/main" val="326771032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Photo and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37470B9-9B6D-C74E-8933-F1D49EF71755}"/>
              </a:ext>
            </a:extLst>
          </p:cNvPr>
          <p:cNvSpPr>
            <a:spLocks noGrp="1"/>
          </p:cNvSpPr>
          <p:nvPr>
            <p:ph type="pic" idx="13"/>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itle 1">
            <a:extLst>
              <a:ext uri="{FF2B5EF4-FFF2-40B4-BE49-F238E27FC236}">
                <a16:creationId xmlns:a16="http://schemas.microsoft.com/office/drawing/2014/main" id="{576E72F5-25A6-5A4A-B343-EC7344157AB7}"/>
              </a:ext>
            </a:extLst>
          </p:cNvPr>
          <p:cNvSpPr>
            <a:spLocks noGrp="1"/>
          </p:cNvSpPr>
          <p:nvPr>
            <p:ph type="title"/>
          </p:nvPr>
        </p:nvSpPr>
        <p:spPr>
          <a:xfrm>
            <a:off x="9601200" y="1600200"/>
            <a:ext cx="2145500" cy="641842"/>
          </a:xfrm>
        </p:spPr>
        <p:txBody>
          <a:bodyPr wrap="square" lIns="0" tIns="0" rIns="0" bIns="0" anchor="t" anchorCtr="0">
            <a:spAutoFit/>
          </a:bodyPr>
          <a:lstStyle>
            <a:lvl1pPr algn="l">
              <a:lnSpc>
                <a:spcPts val="2600"/>
              </a:lnSpc>
              <a:spcAft>
                <a:spcPts val="1200"/>
              </a:spcAft>
              <a:defRPr sz="2000" b="0">
                <a:solidFill>
                  <a:schemeClr val="tx1"/>
                </a:solidFill>
              </a:defRPr>
            </a:lvl1pPr>
          </a:lstStyle>
          <a:p>
            <a:r>
              <a:rPr lang="en-US" dirty="0"/>
              <a:t>Click to edit Master title style</a:t>
            </a:r>
          </a:p>
        </p:txBody>
      </p:sp>
      <p:pic>
        <p:nvPicPr>
          <p:cNvPr id="6" name="Picture 5" descr="Logo, icon&#10;&#10;Description automatically generated">
            <a:extLst>
              <a:ext uri="{FF2B5EF4-FFF2-40B4-BE49-F238E27FC236}">
                <a16:creationId xmlns:a16="http://schemas.microsoft.com/office/drawing/2014/main" id="{84352755-694C-7346-AB06-EB967B74EB0A}"/>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2894366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Photo and Caption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0AC5B0-8B6B-AF48-8767-8EEAD1F1A8B1}"/>
              </a:ext>
            </a:extLst>
          </p:cNvPr>
          <p:cNvSpPr/>
          <p:nvPr userDrawn="1"/>
        </p:nvSpPr>
        <p:spPr>
          <a:xfrm>
            <a:off x="9144000" y="1380"/>
            <a:ext cx="3048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Icon&#10;&#10;Description automatically generated">
            <a:extLst>
              <a:ext uri="{FF2B5EF4-FFF2-40B4-BE49-F238E27FC236}">
                <a16:creationId xmlns:a16="http://schemas.microsoft.com/office/drawing/2014/main" id="{C9519C88-8FDC-C848-8E4D-1BA6642E9213}"/>
              </a:ext>
            </a:extLst>
          </p:cNvPr>
          <p:cNvPicPr>
            <a:picLocks noChangeAspect="1"/>
          </p:cNvPicPr>
          <p:nvPr userDrawn="1"/>
        </p:nvPicPr>
        <p:blipFill>
          <a:blip r:embed="rId2"/>
          <a:stretch>
            <a:fillRect/>
          </a:stretch>
        </p:blipFill>
        <p:spPr>
          <a:xfrm>
            <a:off x="11304740" y="6077741"/>
            <a:ext cx="457200" cy="457200"/>
          </a:xfrm>
          <a:prstGeom prst="rect">
            <a:avLst/>
          </a:prstGeom>
        </p:spPr>
      </p:pic>
      <p:sp>
        <p:nvSpPr>
          <p:cNvPr id="5" name="Picture Placeholder 2">
            <a:extLst>
              <a:ext uri="{FF2B5EF4-FFF2-40B4-BE49-F238E27FC236}">
                <a16:creationId xmlns:a16="http://schemas.microsoft.com/office/drawing/2014/main" id="{D106D187-4151-5E4E-83D7-92DDC34B600A}"/>
              </a:ext>
            </a:extLst>
          </p:cNvPr>
          <p:cNvSpPr>
            <a:spLocks noGrp="1"/>
          </p:cNvSpPr>
          <p:nvPr>
            <p:ph type="pic" idx="13"/>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Title 1">
            <a:extLst>
              <a:ext uri="{FF2B5EF4-FFF2-40B4-BE49-F238E27FC236}">
                <a16:creationId xmlns:a16="http://schemas.microsoft.com/office/drawing/2014/main" id="{DB89C3AE-AB01-1444-B601-AC829FEACFE3}"/>
              </a:ext>
            </a:extLst>
          </p:cNvPr>
          <p:cNvSpPr>
            <a:spLocks noGrp="1"/>
          </p:cNvSpPr>
          <p:nvPr>
            <p:ph type="title"/>
          </p:nvPr>
        </p:nvSpPr>
        <p:spPr>
          <a:xfrm>
            <a:off x="9601200" y="1600200"/>
            <a:ext cx="2145500" cy="641842"/>
          </a:xfrm>
        </p:spPr>
        <p:txBody>
          <a:bodyPr wrap="square" lIns="0" tIns="0" rIns="0" bIns="0" anchor="t" anchorCtr="0">
            <a:spAutoFit/>
          </a:bodyPr>
          <a:lstStyle>
            <a:lvl1pPr algn="l">
              <a:lnSpc>
                <a:spcPts val="2600"/>
              </a:lnSpc>
              <a:spcAft>
                <a:spcPts val="1200"/>
              </a:spcAft>
              <a:defRPr sz="2000" b="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48399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arge Photo and Caption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0AC5B0-8B6B-AF48-8767-8EEAD1F1A8B1}"/>
              </a:ext>
            </a:extLst>
          </p:cNvPr>
          <p:cNvSpPr/>
          <p:nvPr userDrawn="1"/>
        </p:nvSpPr>
        <p:spPr>
          <a:xfrm>
            <a:off x="9144000" y="1380"/>
            <a:ext cx="3048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4" name="Picture 3" descr="Icon&#10;&#10;Description automatically generated">
            <a:extLst>
              <a:ext uri="{FF2B5EF4-FFF2-40B4-BE49-F238E27FC236}">
                <a16:creationId xmlns:a16="http://schemas.microsoft.com/office/drawing/2014/main" id="{C9519C88-8FDC-C848-8E4D-1BA6642E9213}"/>
              </a:ext>
            </a:extLst>
          </p:cNvPr>
          <p:cNvPicPr>
            <a:picLocks noChangeAspect="1"/>
          </p:cNvPicPr>
          <p:nvPr userDrawn="1"/>
        </p:nvPicPr>
        <p:blipFill>
          <a:blip r:embed="rId2"/>
          <a:stretch>
            <a:fillRect/>
          </a:stretch>
        </p:blipFill>
        <p:spPr>
          <a:xfrm>
            <a:off x="11304740" y="6077741"/>
            <a:ext cx="457200" cy="457200"/>
          </a:xfrm>
          <a:prstGeom prst="rect">
            <a:avLst/>
          </a:prstGeom>
        </p:spPr>
      </p:pic>
      <p:sp>
        <p:nvSpPr>
          <p:cNvPr id="5" name="Picture Placeholder 2">
            <a:extLst>
              <a:ext uri="{FF2B5EF4-FFF2-40B4-BE49-F238E27FC236}">
                <a16:creationId xmlns:a16="http://schemas.microsoft.com/office/drawing/2014/main" id="{D106D187-4151-5E4E-83D7-92DDC34B600A}"/>
              </a:ext>
            </a:extLst>
          </p:cNvPr>
          <p:cNvSpPr>
            <a:spLocks noGrp="1"/>
          </p:cNvSpPr>
          <p:nvPr>
            <p:ph type="pic" idx="13"/>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Title 1">
            <a:extLst>
              <a:ext uri="{FF2B5EF4-FFF2-40B4-BE49-F238E27FC236}">
                <a16:creationId xmlns:a16="http://schemas.microsoft.com/office/drawing/2014/main" id="{DB89C3AE-AB01-1444-B601-AC829FEACFE3}"/>
              </a:ext>
            </a:extLst>
          </p:cNvPr>
          <p:cNvSpPr>
            <a:spLocks noGrp="1"/>
          </p:cNvSpPr>
          <p:nvPr>
            <p:ph type="title"/>
          </p:nvPr>
        </p:nvSpPr>
        <p:spPr>
          <a:xfrm>
            <a:off x="9601200" y="1600200"/>
            <a:ext cx="2145500" cy="641842"/>
          </a:xfrm>
        </p:spPr>
        <p:txBody>
          <a:bodyPr wrap="square" lIns="0" tIns="0" rIns="0" bIns="0" anchor="t" anchorCtr="0">
            <a:spAutoFit/>
          </a:bodyPr>
          <a:lstStyle>
            <a:lvl1pPr algn="l">
              <a:lnSpc>
                <a:spcPts val="2600"/>
              </a:lnSpc>
              <a:spcAft>
                <a:spcPts val="1200"/>
              </a:spcAft>
              <a:defRPr sz="2000" b="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7683716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Large Photo and Caption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0AC5B0-8B6B-AF48-8767-8EEAD1F1A8B1}"/>
              </a:ext>
            </a:extLst>
          </p:cNvPr>
          <p:cNvSpPr/>
          <p:nvPr userDrawn="1"/>
        </p:nvSpPr>
        <p:spPr>
          <a:xfrm>
            <a:off x="9144000" y="1380"/>
            <a:ext cx="304800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4" name="Picture 3" descr="Icon&#10;&#10;Description automatically generated">
            <a:extLst>
              <a:ext uri="{FF2B5EF4-FFF2-40B4-BE49-F238E27FC236}">
                <a16:creationId xmlns:a16="http://schemas.microsoft.com/office/drawing/2014/main" id="{C9519C88-8FDC-C848-8E4D-1BA6642E9213}"/>
              </a:ext>
            </a:extLst>
          </p:cNvPr>
          <p:cNvPicPr>
            <a:picLocks noChangeAspect="1"/>
          </p:cNvPicPr>
          <p:nvPr userDrawn="1"/>
        </p:nvPicPr>
        <p:blipFill>
          <a:blip r:embed="rId2"/>
          <a:stretch>
            <a:fillRect/>
          </a:stretch>
        </p:blipFill>
        <p:spPr>
          <a:xfrm>
            <a:off x="11304740" y="6077741"/>
            <a:ext cx="457200" cy="457200"/>
          </a:xfrm>
          <a:prstGeom prst="rect">
            <a:avLst/>
          </a:prstGeom>
        </p:spPr>
      </p:pic>
      <p:sp>
        <p:nvSpPr>
          <p:cNvPr id="5" name="Picture Placeholder 2">
            <a:extLst>
              <a:ext uri="{FF2B5EF4-FFF2-40B4-BE49-F238E27FC236}">
                <a16:creationId xmlns:a16="http://schemas.microsoft.com/office/drawing/2014/main" id="{D106D187-4151-5E4E-83D7-92DDC34B600A}"/>
              </a:ext>
            </a:extLst>
          </p:cNvPr>
          <p:cNvSpPr>
            <a:spLocks noGrp="1"/>
          </p:cNvSpPr>
          <p:nvPr>
            <p:ph type="pic" idx="13"/>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Title 1">
            <a:extLst>
              <a:ext uri="{FF2B5EF4-FFF2-40B4-BE49-F238E27FC236}">
                <a16:creationId xmlns:a16="http://schemas.microsoft.com/office/drawing/2014/main" id="{DB89C3AE-AB01-1444-B601-AC829FEACFE3}"/>
              </a:ext>
            </a:extLst>
          </p:cNvPr>
          <p:cNvSpPr>
            <a:spLocks noGrp="1"/>
          </p:cNvSpPr>
          <p:nvPr>
            <p:ph type="title"/>
          </p:nvPr>
        </p:nvSpPr>
        <p:spPr>
          <a:xfrm>
            <a:off x="9601200" y="1600200"/>
            <a:ext cx="2145500" cy="641842"/>
          </a:xfrm>
        </p:spPr>
        <p:txBody>
          <a:bodyPr wrap="square" lIns="0" tIns="0" rIns="0" bIns="0" anchor="t" anchorCtr="0">
            <a:spAutoFit/>
          </a:bodyPr>
          <a:lstStyle>
            <a:lvl1pPr algn="l">
              <a:lnSpc>
                <a:spcPts val="2600"/>
              </a:lnSpc>
              <a:spcAft>
                <a:spcPts val="1200"/>
              </a:spcAft>
              <a:defRPr sz="2000" b="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994979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Large Photo and Caption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0AC5B0-8B6B-AF48-8767-8EEAD1F1A8B1}"/>
              </a:ext>
            </a:extLst>
          </p:cNvPr>
          <p:cNvSpPr/>
          <p:nvPr userDrawn="1"/>
        </p:nvSpPr>
        <p:spPr>
          <a:xfrm>
            <a:off x="9144000" y="1380"/>
            <a:ext cx="3048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4" name="Picture 3" descr="Icon&#10;&#10;Description automatically generated">
            <a:extLst>
              <a:ext uri="{FF2B5EF4-FFF2-40B4-BE49-F238E27FC236}">
                <a16:creationId xmlns:a16="http://schemas.microsoft.com/office/drawing/2014/main" id="{C9519C88-8FDC-C848-8E4D-1BA6642E9213}"/>
              </a:ext>
            </a:extLst>
          </p:cNvPr>
          <p:cNvPicPr>
            <a:picLocks noChangeAspect="1"/>
          </p:cNvPicPr>
          <p:nvPr userDrawn="1"/>
        </p:nvPicPr>
        <p:blipFill>
          <a:blip r:embed="rId2"/>
          <a:stretch>
            <a:fillRect/>
          </a:stretch>
        </p:blipFill>
        <p:spPr>
          <a:xfrm>
            <a:off x="11304740" y="6077741"/>
            <a:ext cx="457200" cy="457200"/>
          </a:xfrm>
          <a:prstGeom prst="rect">
            <a:avLst/>
          </a:prstGeom>
        </p:spPr>
      </p:pic>
      <p:sp>
        <p:nvSpPr>
          <p:cNvPr id="5" name="Picture Placeholder 2">
            <a:extLst>
              <a:ext uri="{FF2B5EF4-FFF2-40B4-BE49-F238E27FC236}">
                <a16:creationId xmlns:a16="http://schemas.microsoft.com/office/drawing/2014/main" id="{D106D187-4151-5E4E-83D7-92DDC34B600A}"/>
              </a:ext>
            </a:extLst>
          </p:cNvPr>
          <p:cNvSpPr>
            <a:spLocks noGrp="1"/>
          </p:cNvSpPr>
          <p:nvPr>
            <p:ph type="pic" idx="13"/>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Title 1">
            <a:extLst>
              <a:ext uri="{FF2B5EF4-FFF2-40B4-BE49-F238E27FC236}">
                <a16:creationId xmlns:a16="http://schemas.microsoft.com/office/drawing/2014/main" id="{DB89C3AE-AB01-1444-B601-AC829FEACFE3}"/>
              </a:ext>
            </a:extLst>
          </p:cNvPr>
          <p:cNvSpPr>
            <a:spLocks noGrp="1"/>
          </p:cNvSpPr>
          <p:nvPr>
            <p:ph type="title"/>
          </p:nvPr>
        </p:nvSpPr>
        <p:spPr>
          <a:xfrm>
            <a:off x="9601200" y="1600200"/>
            <a:ext cx="2145500" cy="641842"/>
          </a:xfrm>
        </p:spPr>
        <p:txBody>
          <a:bodyPr wrap="square" lIns="0" tIns="0" rIns="0" bIns="0" anchor="t" anchorCtr="0">
            <a:spAutoFit/>
          </a:bodyPr>
          <a:lstStyle>
            <a:lvl1pPr algn="l">
              <a:lnSpc>
                <a:spcPts val="2600"/>
              </a:lnSpc>
              <a:spcAft>
                <a:spcPts val="1200"/>
              </a:spcAft>
              <a:defRPr sz="2000" b="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5812906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brief copy 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287377-669E-1146-A908-061032251474}"/>
              </a:ext>
            </a:extLst>
          </p:cNvPr>
          <p:cNvSpPr/>
          <p:nvPr userDrawn="1"/>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98AAEC-D38D-7E41-8C09-0241EE6EA20C}"/>
              </a:ext>
            </a:extLst>
          </p:cNvPr>
          <p:cNvSpPr>
            <a:spLocks noGrp="1"/>
          </p:cNvSpPr>
          <p:nvPr>
            <p:ph type="title"/>
          </p:nvPr>
        </p:nvSpPr>
        <p:spPr>
          <a:xfrm>
            <a:off x="6922008" y="914400"/>
            <a:ext cx="4052170" cy="974626"/>
          </a:xfrm>
        </p:spPr>
        <p:txBody>
          <a:bodyPr/>
          <a:lstStyle>
            <a:lvl1pPr>
              <a:lnSpc>
                <a:spcPts val="3800"/>
              </a:lnSpc>
              <a:spcAft>
                <a:spcPts val="1800"/>
              </a:spcAft>
              <a:defRPr sz="3200">
                <a:solidFill>
                  <a:schemeClr val="bg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A3DB5D00-A3FA-1049-9BA3-8B8D8E8F5AD7}"/>
              </a:ext>
            </a:extLst>
          </p:cNvPr>
          <p:cNvSpPr>
            <a:spLocks noGrp="1"/>
          </p:cNvSpPr>
          <p:nvPr>
            <p:ph type="pic" idx="13"/>
          </p:nvPr>
        </p:nvSpPr>
        <p:spPr>
          <a:xfrm>
            <a:off x="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5" name="Picture 4" descr="Icon&#10;&#10;Description automatically generated">
            <a:extLst>
              <a:ext uri="{FF2B5EF4-FFF2-40B4-BE49-F238E27FC236}">
                <a16:creationId xmlns:a16="http://schemas.microsoft.com/office/drawing/2014/main" id="{90EAE102-796B-0542-A694-1AD9EBA5F95D}"/>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17199359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 brief copy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242D62-19B6-9C4A-B899-9D4230D407D9}"/>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EDF3784D-A423-A540-A0E2-48A5219E049C}"/>
              </a:ext>
            </a:extLst>
          </p:cNvPr>
          <p:cNvSpPr>
            <a:spLocks noGrp="1"/>
          </p:cNvSpPr>
          <p:nvPr>
            <p:ph type="title"/>
          </p:nvPr>
        </p:nvSpPr>
        <p:spPr>
          <a:xfrm>
            <a:off x="6922008" y="914400"/>
            <a:ext cx="4052170" cy="974626"/>
          </a:xfrm>
        </p:spPr>
        <p:txBody>
          <a:bodyPr/>
          <a:lstStyle>
            <a:lvl1pPr>
              <a:lnSpc>
                <a:spcPts val="3800"/>
              </a:lnSpc>
              <a:spcAft>
                <a:spcPts val="1800"/>
              </a:spcAft>
              <a:defRPr sz="3200">
                <a:solidFill>
                  <a:schemeClr val="bg1"/>
                </a:solidFill>
              </a:defRPr>
            </a:lvl1pPr>
          </a:lstStyle>
          <a:p>
            <a:r>
              <a:rPr lang="en-US" dirty="0"/>
              <a:t>Click to edit Master title style</a:t>
            </a:r>
          </a:p>
        </p:txBody>
      </p:sp>
      <p:sp>
        <p:nvSpPr>
          <p:cNvPr id="5" name="Picture Placeholder 2">
            <a:extLst>
              <a:ext uri="{FF2B5EF4-FFF2-40B4-BE49-F238E27FC236}">
                <a16:creationId xmlns:a16="http://schemas.microsoft.com/office/drawing/2014/main" id="{F46FEF4C-3FFF-6949-B4E7-B9B81EFDB9A1}"/>
              </a:ext>
            </a:extLst>
          </p:cNvPr>
          <p:cNvSpPr>
            <a:spLocks noGrp="1"/>
          </p:cNvSpPr>
          <p:nvPr>
            <p:ph type="pic" idx="13"/>
          </p:nvPr>
        </p:nvSpPr>
        <p:spPr>
          <a:xfrm>
            <a:off x="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6" name="Picture 5" descr="Icon&#10;&#10;Description automatically generated">
            <a:extLst>
              <a:ext uri="{FF2B5EF4-FFF2-40B4-BE49-F238E27FC236}">
                <a16:creationId xmlns:a16="http://schemas.microsoft.com/office/drawing/2014/main" id="{97668C59-AE53-544B-9289-6FD49E56A027}"/>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340608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brief copy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242D62-19B6-9C4A-B899-9D4230D407D9}"/>
              </a:ext>
            </a:extLst>
          </p:cNvPr>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EDF3784D-A423-A540-A0E2-48A5219E049C}"/>
              </a:ext>
            </a:extLst>
          </p:cNvPr>
          <p:cNvSpPr>
            <a:spLocks noGrp="1"/>
          </p:cNvSpPr>
          <p:nvPr>
            <p:ph type="title"/>
          </p:nvPr>
        </p:nvSpPr>
        <p:spPr>
          <a:xfrm>
            <a:off x="6922008" y="914400"/>
            <a:ext cx="4052170" cy="974626"/>
          </a:xfrm>
        </p:spPr>
        <p:txBody>
          <a:bodyPr/>
          <a:lstStyle>
            <a:lvl1pPr>
              <a:lnSpc>
                <a:spcPts val="3800"/>
              </a:lnSpc>
              <a:spcAft>
                <a:spcPts val="1800"/>
              </a:spcAft>
              <a:defRPr sz="3200">
                <a:solidFill>
                  <a:schemeClr val="bg1"/>
                </a:solidFill>
              </a:defRPr>
            </a:lvl1pPr>
          </a:lstStyle>
          <a:p>
            <a:r>
              <a:rPr lang="en-US" dirty="0"/>
              <a:t>Click to edit Master title style</a:t>
            </a:r>
          </a:p>
        </p:txBody>
      </p:sp>
      <p:sp>
        <p:nvSpPr>
          <p:cNvPr id="5" name="Picture Placeholder 2">
            <a:extLst>
              <a:ext uri="{FF2B5EF4-FFF2-40B4-BE49-F238E27FC236}">
                <a16:creationId xmlns:a16="http://schemas.microsoft.com/office/drawing/2014/main" id="{F46FEF4C-3FFF-6949-B4E7-B9B81EFDB9A1}"/>
              </a:ext>
            </a:extLst>
          </p:cNvPr>
          <p:cNvSpPr>
            <a:spLocks noGrp="1"/>
          </p:cNvSpPr>
          <p:nvPr>
            <p:ph type="pic" idx="13"/>
          </p:nvPr>
        </p:nvSpPr>
        <p:spPr>
          <a:xfrm>
            <a:off x="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6" name="Picture 5" descr="Icon&#10;&#10;Description automatically generated">
            <a:extLst>
              <a:ext uri="{FF2B5EF4-FFF2-40B4-BE49-F238E27FC236}">
                <a16:creationId xmlns:a16="http://schemas.microsoft.com/office/drawing/2014/main" id="{97668C59-AE53-544B-9289-6FD49E56A027}"/>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36530735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hoto brief copy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242D62-19B6-9C4A-B899-9D4230D407D9}"/>
              </a:ext>
            </a:extLst>
          </p:cNvPr>
          <p:cNvSpPr/>
          <p:nvPr userDrawn="1"/>
        </p:nvSpPr>
        <p:spPr>
          <a:xfrm>
            <a:off x="6096000" y="0"/>
            <a:ext cx="609600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EDF3784D-A423-A540-A0E2-48A5219E049C}"/>
              </a:ext>
            </a:extLst>
          </p:cNvPr>
          <p:cNvSpPr>
            <a:spLocks noGrp="1"/>
          </p:cNvSpPr>
          <p:nvPr>
            <p:ph type="title"/>
          </p:nvPr>
        </p:nvSpPr>
        <p:spPr>
          <a:xfrm>
            <a:off x="6922008" y="914400"/>
            <a:ext cx="4052170" cy="974626"/>
          </a:xfrm>
        </p:spPr>
        <p:txBody>
          <a:bodyPr/>
          <a:lstStyle>
            <a:lvl1pPr>
              <a:lnSpc>
                <a:spcPts val="3800"/>
              </a:lnSpc>
              <a:spcAft>
                <a:spcPts val="1800"/>
              </a:spcAft>
              <a:defRPr sz="3200">
                <a:solidFill>
                  <a:schemeClr val="bg1"/>
                </a:solidFill>
              </a:defRPr>
            </a:lvl1pPr>
          </a:lstStyle>
          <a:p>
            <a:r>
              <a:rPr lang="en-US" dirty="0"/>
              <a:t>Click to edit Master title style</a:t>
            </a:r>
          </a:p>
        </p:txBody>
      </p:sp>
      <p:sp>
        <p:nvSpPr>
          <p:cNvPr id="5" name="Picture Placeholder 2">
            <a:extLst>
              <a:ext uri="{FF2B5EF4-FFF2-40B4-BE49-F238E27FC236}">
                <a16:creationId xmlns:a16="http://schemas.microsoft.com/office/drawing/2014/main" id="{F46FEF4C-3FFF-6949-B4E7-B9B81EFDB9A1}"/>
              </a:ext>
            </a:extLst>
          </p:cNvPr>
          <p:cNvSpPr>
            <a:spLocks noGrp="1"/>
          </p:cNvSpPr>
          <p:nvPr>
            <p:ph type="pic" idx="13"/>
          </p:nvPr>
        </p:nvSpPr>
        <p:spPr>
          <a:xfrm>
            <a:off x="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6" name="Picture 5" descr="Icon&#10;&#10;Description automatically generated">
            <a:extLst>
              <a:ext uri="{FF2B5EF4-FFF2-40B4-BE49-F238E27FC236}">
                <a16:creationId xmlns:a16="http://schemas.microsoft.com/office/drawing/2014/main" id="{97668C59-AE53-544B-9289-6FD49E56A027}"/>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28424155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brief copy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F3784D-A423-A540-A0E2-48A5219E049C}"/>
              </a:ext>
            </a:extLst>
          </p:cNvPr>
          <p:cNvSpPr>
            <a:spLocks noGrp="1"/>
          </p:cNvSpPr>
          <p:nvPr>
            <p:ph type="title"/>
          </p:nvPr>
        </p:nvSpPr>
        <p:spPr>
          <a:xfrm>
            <a:off x="6922008" y="914400"/>
            <a:ext cx="4052170" cy="974626"/>
          </a:xfrm>
        </p:spPr>
        <p:txBody>
          <a:bodyPr/>
          <a:lstStyle>
            <a:lvl1pPr>
              <a:lnSpc>
                <a:spcPts val="3800"/>
              </a:lnSpc>
              <a:spcAft>
                <a:spcPts val="1800"/>
              </a:spcAft>
              <a:defRPr sz="3200">
                <a:solidFill>
                  <a:schemeClr val="tx2"/>
                </a:solidFill>
              </a:defRPr>
            </a:lvl1pPr>
          </a:lstStyle>
          <a:p>
            <a:r>
              <a:rPr lang="en-US" dirty="0"/>
              <a:t>Click to edit Master title style</a:t>
            </a:r>
          </a:p>
        </p:txBody>
      </p:sp>
      <p:sp>
        <p:nvSpPr>
          <p:cNvPr id="5" name="Picture Placeholder 2">
            <a:extLst>
              <a:ext uri="{FF2B5EF4-FFF2-40B4-BE49-F238E27FC236}">
                <a16:creationId xmlns:a16="http://schemas.microsoft.com/office/drawing/2014/main" id="{F46FEF4C-3FFF-6949-B4E7-B9B81EFDB9A1}"/>
              </a:ext>
            </a:extLst>
          </p:cNvPr>
          <p:cNvSpPr>
            <a:spLocks noGrp="1"/>
          </p:cNvSpPr>
          <p:nvPr>
            <p:ph type="pic" idx="13"/>
          </p:nvPr>
        </p:nvSpPr>
        <p:spPr>
          <a:xfrm>
            <a:off x="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7" name="Picture 6" descr="Logo, icon&#10;&#10;Description automatically generated">
            <a:extLst>
              <a:ext uri="{FF2B5EF4-FFF2-40B4-BE49-F238E27FC236}">
                <a16:creationId xmlns:a16="http://schemas.microsoft.com/office/drawing/2014/main" id="{58A1778A-0081-B446-B5B1-C902A8A5C0A6}"/>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42842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287377-669E-1146-A908-061032251474}"/>
              </a:ext>
            </a:extLst>
          </p:cNvPr>
          <p:cNvSpPr/>
          <p:nvPr userDrawn="1"/>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98AAEC-D38D-7E41-8C09-0241EE6EA20C}"/>
              </a:ext>
            </a:extLst>
          </p:cNvPr>
          <p:cNvSpPr>
            <a:spLocks noGrp="1"/>
          </p:cNvSpPr>
          <p:nvPr>
            <p:ph type="title"/>
          </p:nvPr>
        </p:nvSpPr>
        <p:spPr>
          <a:xfrm>
            <a:off x="6922008" y="2697480"/>
            <a:ext cx="4382732" cy="974626"/>
          </a:xfrm>
        </p:spPr>
        <p:txBody>
          <a:bodyPr/>
          <a:lstStyle>
            <a:lvl1pPr>
              <a:lnSpc>
                <a:spcPts val="3800"/>
              </a:lnSpc>
              <a:spcAft>
                <a:spcPts val="1800"/>
              </a:spcAft>
              <a:defRPr sz="3200">
                <a:solidFill>
                  <a:schemeClr val="bg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A3DB5D00-A3FA-1049-9BA3-8B8D8E8F5AD7}"/>
              </a:ext>
            </a:extLst>
          </p:cNvPr>
          <p:cNvSpPr>
            <a:spLocks noGrp="1"/>
          </p:cNvSpPr>
          <p:nvPr>
            <p:ph type="pic" idx="13"/>
          </p:nvPr>
        </p:nvSpPr>
        <p:spPr>
          <a:xfrm>
            <a:off x="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5" name="Picture 4" descr="Icon&#10;&#10;Description automatically generated">
            <a:extLst>
              <a:ext uri="{FF2B5EF4-FFF2-40B4-BE49-F238E27FC236}">
                <a16:creationId xmlns:a16="http://schemas.microsoft.com/office/drawing/2014/main" id="{90EAE102-796B-0542-A694-1AD9EBA5F95D}"/>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42775376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ay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287377-669E-1146-A908-061032251474}"/>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Icon&#10;&#10;Description automatically generated">
            <a:extLst>
              <a:ext uri="{FF2B5EF4-FFF2-40B4-BE49-F238E27FC236}">
                <a16:creationId xmlns:a16="http://schemas.microsoft.com/office/drawing/2014/main" id="{90EAE102-796B-0542-A694-1AD9EBA5F95D}"/>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21470856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orizontal Photo brief copy yello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9ECF9886-57C9-2B4E-BB79-F770E4AB4CDC}"/>
              </a:ext>
            </a:extLst>
          </p:cNvPr>
          <p:cNvSpPr>
            <a:spLocks noGrp="1"/>
          </p:cNvSpPr>
          <p:nvPr>
            <p:ph type="pic" idx="13"/>
          </p:nvPr>
        </p:nvSpPr>
        <p:spPr>
          <a:xfrm>
            <a:off x="0" y="0"/>
            <a:ext cx="121920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Rectangle 2">
            <a:extLst>
              <a:ext uri="{FF2B5EF4-FFF2-40B4-BE49-F238E27FC236}">
                <a16:creationId xmlns:a16="http://schemas.microsoft.com/office/drawing/2014/main" id="{A7299C92-9579-A246-A2CA-F3A2491D4A0B}"/>
              </a:ext>
            </a:extLst>
          </p:cNvPr>
          <p:cNvSpPr/>
          <p:nvPr userDrawn="1"/>
        </p:nvSpPr>
        <p:spPr>
          <a:xfrm>
            <a:off x="0" y="3428998"/>
            <a:ext cx="12192000" cy="3429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2103EC3C-05AA-BC41-8AD0-902F29AB647B}"/>
              </a:ext>
            </a:extLst>
          </p:cNvPr>
          <p:cNvSpPr>
            <a:spLocks noGrp="1"/>
          </p:cNvSpPr>
          <p:nvPr>
            <p:ph type="title"/>
          </p:nvPr>
        </p:nvSpPr>
        <p:spPr>
          <a:xfrm>
            <a:off x="914399" y="4078224"/>
            <a:ext cx="10127293" cy="974626"/>
          </a:xfrm>
        </p:spPr>
        <p:txBody>
          <a:bodyPr/>
          <a:lstStyle>
            <a:lvl1pPr>
              <a:lnSpc>
                <a:spcPts val="3800"/>
              </a:lnSpc>
              <a:spcAft>
                <a:spcPts val="1800"/>
              </a:spcAft>
              <a:defRPr sz="3200">
                <a:solidFill>
                  <a:schemeClr val="bg1"/>
                </a:solidFill>
              </a:defRPr>
            </a:lvl1pPr>
          </a:lstStyle>
          <a:p>
            <a:r>
              <a:rPr lang="en-US" dirty="0"/>
              <a:t>Click to edit Master title style</a:t>
            </a:r>
          </a:p>
        </p:txBody>
      </p:sp>
      <p:pic>
        <p:nvPicPr>
          <p:cNvPr id="6" name="Picture 5" descr="Icon&#10;&#10;Description automatically generated">
            <a:extLst>
              <a:ext uri="{FF2B5EF4-FFF2-40B4-BE49-F238E27FC236}">
                <a16:creationId xmlns:a16="http://schemas.microsoft.com/office/drawing/2014/main" id="{2823D27F-9148-4A4C-9C76-BCA93399974F}"/>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7969896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Horizontal Photo brief copy yello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9ECF9886-57C9-2B4E-BB79-F770E4AB4CDC}"/>
              </a:ext>
            </a:extLst>
          </p:cNvPr>
          <p:cNvSpPr>
            <a:spLocks noGrp="1"/>
          </p:cNvSpPr>
          <p:nvPr>
            <p:ph type="pic" idx="13"/>
          </p:nvPr>
        </p:nvSpPr>
        <p:spPr>
          <a:xfrm>
            <a:off x="0" y="0"/>
            <a:ext cx="121920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Rectangle 2">
            <a:extLst>
              <a:ext uri="{FF2B5EF4-FFF2-40B4-BE49-F238E27FC236}">
                <a16:creationId xmlns:a16="http://schemas.microsoft.com/office/drawing/2014/main" id="{A7299C92-9579-A246-A2CA-F3A2491D4A0B}"/>
              </a:ext>
            </a:extLst>
          </p:cNvPr>
          <p:cNvSpPr/>
          <p:nvPr userDrawn="1"/>
        </p:nvSpPr>
        <p:spPr>
          <a:xfrm>
            <a:off x="0" y="3428998"/>
            <a:ext cx="12192000" cy="342900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2103EC3C-05AA-BC41-8AD0-902F29AB647B}"/>
              </a:ext>
            </a:extLst>
          </p:cNvPr>
          <p:cNvSpPr>
            <a:spLocks noGrp="1"/>
          </p:cNvSpPr>
          <p:nvPr>
            <p:ph type="title"/>
          </p:nvPr>
        </p:nvSpPr>
        <p:spPr>
          <a:xfrm>
            <a:off x="914399" y="4078224"/>
            <a:ext cx="10127293" cy="974626"/>
          </a:xfrm>
        </p:spPr>
        <p:txBody>
          <a:bodyPr/>
          <a:lstStyle>
            <a:lvl1pPr>
              <a:lnSpc>
                <a:spcPts val="3800"/>
              </a:lnSpc>
              <a:spcAft>
                <a:spcPts val="1800"/>
              </a:spcAft>
              <a:defRPr sz="3200">
                <a:solidFill>
                  <a:schemeClr val="bg1"/>
                </a:solidFill>
              </a:defRPr>
            </a:lvl1pPr>
          </a:lstStyle>
          <a:p>
            <a:r>
              <a:rPr lang="en-US" dirty="0"/>
              <a:t>Click to edit Master title style</a:t>
            </a:r>
          </a:p>
        </p:txBody>
      </p:sp>
      <p:pic>
        <p:nvPicPr>
          <p:cNvPr id="6" name="Picture 5" descr="Icon&#10;&#10;Description automatically generated">
            <a:extLst>
              <a:ext uri="{FF2B5EF4-FFF2-40B4-BE49-F238E27FC236}">
                <a16:creationId xmlns:a16="http://schemas.microsoft.com/office/drawing/2014/main" id="{2823D27F-9148-4A4C-9C76-BCA93399974F}"/>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13805102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Horizontal Photo brief copy yello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9ECF9886-57C9-2B4E-BB79-F770E4AB4CDC}"/>
              </a:ext>
            </a:extLst>
          </p:cNvPr>
          <p:cNvSpPr>
            <a:spLocks noGrp="1"/>
          </p:cNvSpPr>
          <p:nvPr>
            <p:ph type="pic" idx="13"/>
          </p:nvPr>
        </p:nvSpPr>
        <p:spPr>
          <a:xfrm>
            <a:off x="0" y="0"/>
            <a:ext cx="121920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Rectangle 2">
            <a:extLst>
              <a:ext uri="{FF2B5EF4-FFF2-40B4-BE49-F238E27FC236}">
                <a16:creationId xmlns:a16="http://schemas.microsoft.com/office/drawing/2014/main" id="{A7299C92-9579-A246-A2CA-F3A2491D4A0B}"/>
              </a:ext>
            </a:extLst>
          </p:cNvPr>
          <p:cNvSpPr/>
          <p:nvPr userDrawn="1"/>
        </p:nvSpPr>
        <p:spPr>
          <a:xfrm>
            <a:off x="0" y="3428998"/>
            <a:ext cx="12192000" cy="342900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2103EC3C-05AA-BC41-8AD0-902F29AB647B}"/>
              </a:ext>
            </a:extLst>
          </p:cNvPr>
          <p:cNvSpPr>
            <a:spLocks noGrp="1"/>
          </p:cNvSpPr>
          <p:nvPr>
            <p:ph type="title"/>
          </p:nvPr>
        </p:nvSpPr>
        <p:spPr>
          <a:xfrm>
            <a:off x="914399" y="4078224"/>
            <a:ext cx="10127293" cy="974626"/>
          </a:xfrm>
        </p:spPr>
        <p:txBody>
          <a:bodyPr/>
          <a:lstStyle>
            <a:lvl1pPr>
              <a:lnSpc>
                <a:spcPts val="3800"/>
              </a:lnSpc>
              <a:spcAft>
                <a:spcPts val="1800"/>
              </a:spcAft>
              <a:defRPr sz="3200">
                <a:solidFill>
                  <a:schemeClr val="bg1"/>
                </a:solidFill>
              </a:defRPr>
            </a:lvl1pPr>
          </a:lstStyle>
          <a:p>
            <a:r>
              <a:rPr lang="en-US" dirty="0"/>
              <a:t>Click to edit Master title style</a:t>
            </a:r>
          </a:p>
        </p:txBody>
      </p:sp>
      <p:pic>
        <p:nvPicPr>
          <p:cNvPr id="6" name="Picture 5" descr="Icon&#10;&#10;Description automatically generated">
            <a:extLst>
              <a:ext uri="{FF2B5EF4-FFF2-40B4-BE49-F238E27FC236}">
                <a16:creationId xmlns:a16="http://schemas.microsoft.com/office/drawing/2014/main" id="{2823D27F-9148-4A4C-9C76-BCA93399974F}"/>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22317595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Horizontal Photo brief copy yello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9ECF9886-57C9-2B4E-BB79-F770E4AB4CDC}"/>
              </a:ext>
            </a:extLst>
          </p:cNvPr>
          <p:cNvSpPr>
            <a:spLocks noGrp="1"/>
          </p:cNvSpPr>
          <p:nvPr>
            <p:ph type="pic" idx="13"/>
          </p:nvPr>
        </p:nvSpPr>
        <p:spPr>
          <a:xfrm>
            <a:off x="0" y="0"/>
            <a:ext cx="121920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Rectangle 2">
            <a:extLst>
              <a:ext uri="{FF2B5EF4-FFF2-40B4-BE49-F238E27FC236}">
                <a16:creationId xmlns:a16="http://schemas.microsoft.com/office/drawing/2014/main" id="{A7299C92-9579-A246-A2CA-F3A2491D4A0B}"/>
              </a:ext>
            </a:extLst>
          </p:cNvPr>
          <p:cNvSpPr/>
          <p:nvPr userDrawn="1"/>
        </p:nvSpPr>
        <p:spPr>
          <a:xfrm>
            <a:off x="0" y="3428998"/>
            <a:ext cx="12192000" cy="3429001"/>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2103EC3C-05AA-BC41-8AD0-902F29AB647B}"/>
              </a:ext>
            </a:extLst>
          </p:cNvPr>
          <p:cNvSpPr>
            <a:spLocks noGrp="1"/>
          </p:cNvSpPr>
          <p:nvPr>
            <p:ph type="title"/>
          </p:nvPr>
        </p:nvSpPr>
        <p:spPr>
          <a:xfrm>
            <a:off x="914399" y="4078224"/>
            <a:ext cx="10127293" cy="974626"/>
          </a:xfrm>
        </p:spPr>
        <p:txBody>
          <a:bodyPr/>
          <a:lstStyle>
            <a:lvl1pPr>
              <a:lnSpc>
                <a:spcPts val="3800"/>
              </a:lnSpc>
              <a:spcAft>
                <a:spcPts val="1800"/>
              </a:spcAft>
              <a:defRPr sz="3200">
                <a:solidFill>
                  <a:schemeClr val="bg1"/>
                </a:solidFill>
              </a:defRPr>
            </a:lvl1pPr>
          </a:lstStyle>
          <a:p>
            <a:r>
              <a:rPr lang="en-US" dirty="0"/>
              <a:t>Click to edit Master title style</a:t>
            </a:r>
          </a:p>
        </p:txBody>
      </p:sp>
      <p:pic>
        <p:nvPicPr>
          <p:cNvPr id="6" name="Picture 5" descr="Icon&#10;&#10;Description automatically generated">
            <a:extLst>
              <a:ext uri="{FF2B5EF4-FFF2-40B4-BE49-F238E27FC236}">
                <a16:creationId xmlns:a16="http://schemas.microsoft.com/office/drawing/2014/main" id="{2823D27F-9148-4A4C-9C76-BCA93399974F}"/>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5231365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94EECC7-CDCF-0E43-A58F-37DDEF1B0957}"/>
              </a:ext>
            </a:extLst>
          </p:cNvPr>
          <p:cNvSpPr>
            <a:spLocks noGrp="1"/>
          </p:cNvSpPr>
          <p:nvPr>
            <p:ph type="pic" idx="13"/>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5314739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cripture or quote blue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10D8791-10FF-A34C-867C-AA8A51F4440E}"/>
              </a:ext>
            </a:extLst>
          </p:cNvPr>
          <p:cNvSpPr/>
          <p:nvPr userDrawn="1"/>
        </p:nvSpPr>
        <p:spPr>
          <a:xfrm>
            <a:off x="0" y="7864"/>
            <a:ext cx="12192000" cy="6850136"/>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Logo, icon&#10;&#10;Description automatically generated">
            <a:extLst>
              <a:ext uri="{FF2B5EF4-FFF2-40B4-BE49-F238E27FC236}">
                <a16:creationId xmlns:a16="http://schemas.microsoft.com/office/drawing/2014/main" id="{FC2BBBCC-1BC3-7045-8E56-D63B5C204D98}"/>
              </a:ext>
            </a:extLst>
          </p:cNvPr>
          <p:cNvPicPr>
            <a:picLocks noChangeAspect="1"/>
          </p:cNvPicPr>
          <p:nvPr userDrawn="1"/>
        </p:nvPicPr>
        <p:blipFill>
          <a:blip r:embed="rId2"/>
          <a:stretch>
            <a:fillRect/>
          </a:stretch>
        </p:blipFill>
        <p:spPr>
          <a:xfrm>
            <a:off x="11304740" y="6077741"/>
            <a:ext cx="457200" cy="457200"/>
          </a:xfrm>
          <a:prstGeom prst="rect">
            <a:avLst/>
          </a:prstGeom>
        </p:spPr>
      </p:pic>
      <p:pic>
        <p:nvPicPr>
          <p:cNvPr id="4" name="Picture 3" descr="A picture containing tableware&#10;&#10;Description automatically generated">
            <a:extLst>
              <a:ext uri="{FF2B5EF4-FFF2-40B4-BE49-F238E27FC236}">
                <a16:creationId xmlns:a16="http://schemas.microsoft.com/office/drawing/2014/main" id="{97CBB228-96A9-0A49-BFB8-CD77DDDACA25}"/>
              </a:ext>
            </a:extLst>
          </p:cNvPr>
          <p:cNvPicPr>
            <a:picLocks noChangeAspect="1"/>
          </p:cNvPicPr>
          <p:nvPr userDrawn="1"/>
        </p:nvPicPr>
        <p:blipFill>
          <a:blip r:embed="rId3">
            <a:alphaModFix amt="75000"/>
          </a:blip>
          <a:stretch>
            <a:fillRect/>
          </a:stretch>
        </p:blipFill>
        <p:spPr>
          <a:xfrm>
            <a:off x="225147" y="1734341"/>
            <a:ext cx="2309159" cy="5029200"/>
          </a:xfrm>
          <a:prstGeom prst="rect">
            <a:avLst/>
          </a:prstGeom>
        </p:spPr>
      </p:pic>
      <p:sp>
        <p:nvSpPr>
          <p:cNvPr id="23" name="Text Placeholder 3">
            <a:extLst>
              <a:ext uri="{FF2B5EF4-FFF2-40B4-BE49-F238E27FC236}">
                <a16:creationId xmlns:a16="http://schemas.microsoft.com/office/drawing/2014/main" id="{E0D09B2C-41D5-AE4F-9952-4A3287AB3F46}"/>
              </a:ext>
            </a:extLst>
          </p:cNvPr>
          <p:cNvSpPr>
            <a:spLocks noGrp="1"/>
          </p:cNvSpPr>
          <p:nvPr>
            <p:ph type="body" sz="half" idx="2"/>
          </p:nvPr>
        </p:nvSpPr>
        <p:spPr>
          <a:xfrm>
            <a:off x="1828801" y="2286000"/>
            <a:ext cx="9144000" cy="408702"/>
          </a:xfrm>
        </p:spPr>
        <p:txBody>
          <a:bodyPr wrap="square">
            <a:spAutoFit/>
          </a:bodyPr>
          <a:lstStyle>
            <a:lvl1pPr marL="0" indent="0">
              <a:lnSpc>
                <a:spcPts val="3400"/>
              </a:lnSpc>
              <a:spcAft>
                <a:spcPts val="1200"/>
              </a:spcAft>
              <a:buNone/>
              <a:defRPr sz="28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0" name="Rectangle 19">
            <a:extLst>
              <a:ext uri="{FF2B5EF4-FFF2-40B4-BE49-F238E27FC236}">
                <a16:creationId xmlns:a16="http://schemas.microsoft.com/office/drawing/2014/main" id="{4319463C-2F56-7E4D-B582-0637F4025562}"/>
              </a:ext>
            </a:extLst>
          </p:cNvPr>
          <p:cNvSpPr/>
          <p:nvPr userDrawn="1"/>
        </p:nvSpPr>
        <p:spPr>
          <a:xfrm>
            <a:off x="0" y="1"/>
            <a:ext cx="12192000" cy="1600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2A89A28-276F-A14D-9CD3-ED939A4B8981}"/>
              </a:ext>
            </a:extLst>
          </p:cNvPr>
          <p:cNvSpPr>
            <a:spLocks noGrp="1"/>
          </p:cNvSpPr>
          <p:nvPr>
            <p:ph type="title"/>
          </p:nvPr>
        </p:nvSpPr>
        <p:spPr>
          <a:xfrm>
            <a:off x="914400" y="731520"/>
            <a:ext cx="10058400" cy="553998"/>
          </a:xfrm>
        </p:spPr>
        <p:txBody>
          <a:bodyPr/>
          <a:lstStyle>
            <a:lvl1pPr>
              <a:lnSpc>
                <a:spcPts val="4200"/>
              </a:lnSpc>
              <a:defRPr sz="3600">
                <a:solidFill>
                  <a:schemeClr val="bg1"/>
                </a:solidFill>
              </a:defRPr>
            </a:lvl1pPr>
          </a:lstStyle>
          <a:p>
            <a:r>
              <a:rPr lang="en-US" dirty="0"/>
              <a:t>Click to edit Master title style</a:t>
            </a:r>
          </a:p>
        </p:txBody>
      </p:sp>
      <p:sp>
        <p:nvSpPr>
          <p:cNvPr id="18" name="Text Placeholder 3">
            <a:extLst>
              <a:ext uri="{FF2B5EF4-FFF2-40B4-BE49-F238E27FC236}">
                <a16:creationId xmlns:a16="http://schemas.microsoft.com/office/drawing/2014/main" id="{EC056F58-280C-5649-8B4A-7E5E2E054B85}"/>
              </a:ext>
            </a:extLst>
          </p:cNvPr>
          <p:cNvSpPr>
            <a:spLocks noGrp="1"/>
          </p:cNvSpPr>
          <p:nvPr>
            <p:ph type="body" sz="half" idx="10" hasCustomPrompt="1"/>
          </p:nvPr>
        </p:nvSpPr>
        <p:spPr>
          <a:xfrm>
            <a:off x="914400" y="347472"/>
            <a:ext cx="10058400" cy="308418"/>
          </a:xfrm>
        </p:spPr>
        <p:txBody>
          <a:bodyPr wrap="square">
            <a:spAutoFit/>
          </a:bodyPr>
          <a:lstStyle>
            <a:lvl1pPr marL="0" indent="0" algn="l">
              <a:lnSpc>
                <a:spcPts val="2600"/>
              </a:lnSpc>
              <a:buNone/>
              <a:defRPr sz="1600" b="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9326585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014E13F-8F3B-4040-9A0E-297E10A31144}"/>
              </a:ext>
            </a:extLst>
          </p:cNvPr>
          <p:cNvSpPr>
            <a:spLocks noGrp="1"/>
          </p:cNvSpPr>
          <p:nvPr>
            <p:ph type="title"/>
          </p:nvPr>
        </p:nvSpPr>
        <p:spPr>
          <a:xfrm>
            <a:off x="6858000" y="3703320"/>
            <a:ext cx="4251960" cy="923330"/>
          </a:xfrm>
        </p:spPr>
        <p:txBody>
          <a:bodyPr lIns="0" tIns="0" rIns="0" bIns="0" anchor="t" anchorCtr="0">
            <a:spAutoFit/>
          </a:bodyPr>
          <a:lstStyle>
            <a:lvl1pPr algn="l">
              <a:lnSpc>
                <a:spcPts val="3600"/>
              </a:lnSpc>
              <a:defRPr sz="3200" b="1">
                <a:solidFill>
                  <a:schemeClr val="tx2"/>
                </a:solidFill>
              </a:defRPr>
            </a:lvl1pPr>
          </a:lstStyle>
          <a:p>
            <a:r>
              <a:rPr lang="en-US" dirty="0"/>
              <a:t>Click to edit Master title style</a:t>
            </a:r>
          </a:p>
        </p:txBody>
      </p:sp>
      <p:sp>
        <p:nvSpPr>
          <p:cNvPr id="4" name="Text Placeholder 2">
            <a:extLst>
              <a:ext uri="{FF2B5EF4-FFF2-40B4-BE49-F238E27FC236}">
                <a16:creationId xmlns:a16="http://schemas.microsoft.com/office/drawing/2014/main" id="{DAD5351C-D202-D344-9981-397964321EAC}"/>
              </a:ext>
            </a:extLst>
          </p:cNvPr>
          <p:cNvSpPr>
            <a:spLocks noGrp="1"/>
          </p:cNvSpPr>
          <p:nvPr>
            <p:ph type="body" idx="1" hasCustomPrompt="1"/>
          </p:nvPr>
        </p:nvSpPr>
        <p:spPr>
          <a:xfrm>
            <a:off x="6857999" y="3200400"/>
            <a:ext cx="4251959" cy="277512"/>
          </a:xfrm>
        </p:spPr>
        <p:txBody>
          <a:bodyPr wrap="square" lIns="0" tIns="0" rIns="0" bIns="0">
            <a:spAutoFit/>
          </a:bodyPr>
          <a:lstStyle>
            <a:lvl1pPr marL="0" indent="0">
              <a:lnSpc>
                <a:spcPts val="2400"/>
              </a:lnSpc>
              <a:buNone/>
              <a:defRPr sz="16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Rectangle 4">
            <a:extLst>
              <a:ext uri="{FF2B5EF4-FFF2-40B4-BE49-F238E27FC236}">
                <a16:creationId xmlns:a16="http://schemas.microsoft.com/office/drawing/2014/main" id="{AF8BF45D-A8A2-8E41-83BC-5BE59E9AAF30}"/>
              </a:ext>
            </a:extLst>
          </p:cNvPr>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 icon&#10;&#10;Description automatically generated">
            <a:extLst>
              <a:ext uri="{FF2B5EF4-FFF2-40B4-BE49-F238E27FC236}">
                <a16:creationId xmlns:a16="http://schemas.microsoft.com/office/drawing/2014/main" id="{D7A55C7B-E2A5-F64B-BF7D-3E0C27151544}"/>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4420543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ong Title with no Video">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014E13F-8F3B-4040-9A0E-297E10A31144}"/>
              </a:ext>
            </a:extLst>
          </p:cNvPr>
          <p:cNvSpPr>
            <a:spLocks noGrp="1"/>
          </p:cNvSpPr>
          <p:nvPr>
            <p:ph type="title"/>
          </p:nvPr>
        </p:nvSpPr>
        <p:spPr>
          <a:xfrm>
            <a:off x="6858000" y="3703320"/>
            <a:ext cx="4251960" cy="923330"/>
          </a:xfrm>
        </p:spPr>
        <p:txBody>
          <a:bodyPr lIns="0" tIns="0" rIns="0" bIns="0" anchor="t" anchorCtr="0">
            <a:spAutoFit/>
          </a:bodyPr>
          <a:lstStyle>
            <a:lvl1pPr algn="l">
              <a:lnSpc>
                <a:spcPts val="3600"/>
              </a:lnSpc>
              <a:defRPr sz="3200" b="1">
                <a:solidFill>
                  <a:schemeClr val="tx2"/>
                </a:solidFill>
              </a:defRPr>
            </a:lvl1pPr>
          </a:lstStyle>
          <a:p>
            <a:r>
              <a:rPr lang="en-US" dirty="0"/>
              <a:t>Click to edit Master title style</a:t>
            </a:r>
          </a:p>
        </p:txBody>
      </p:sp>
      <p:sp>
        <p:nvSpPr>
          <p:cNvPr id="4" name="Text Placeholder 2">
            <a:extLst>
              <a:ext uri="{FF2B5EF4-FFF2-40B4-BE49-F238E27FC236}">
                <a16:creationId xmlns:a16="http://schemas.microsoft.com/office/drawing/2014/main" id="{DAD5351C-D202-D344-9981-397964321EAC}"/>
              </a:ext>
            </a:extLst>
          </p:cNvPr>
          <p:cNvSpPr>
            <a:spLocks noGrp="1"/>
          </p:cNvSpPr>
          <p:nvPr>
            <p:ph type="body" idx="1" hasCustomPrompt="1"/>
          </p:nvPr>
        </p:nvSpPr>
        <p:spPr>
          <a:xfrm>
            <a:off x="6857999" y="3200400"/>
            <a:ext cx="4251959" cy="277512"/>
          </a:xfrm>
        </p:spPr>
        <p:txBody>
          <a:bodyPr wrap="square" lIns="0" tIns="0" rIns="0" bIns="0">
            <a:spAutoFit/>
          </a:bodyPr>
          <a:lstStyle>
            <a:lvl1pPr marL="0" indent="0">
              <a:lnSpc>
                <a:spcPts val="2400"/>
              </a:lnSpc>
              <a:buNone/>
              <a:defRPr sz="16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6" name="Picture 5" descr="Logo, icon&#10;&#10;Description automatically generated">
            <a:extLst>
              <a:ext uri="{FF2B5EF4-FFF2-40B4-BE49-F238E27FC236}">
                <a16:creationId xmlns:a16="http://schemas.microsoft.com/office/drawing/2014/main" id="{D7A55C7B-E2A5-F64B-BF7D-3E0C27151544}"/>
              </a:ext>
            </a:extLst>
          </p:cNvPr>
          <p:cNvPicPr>
            <a:picLocks noChangeAspect="1"/>
          </p:cNvPicPr>
          <p:nvPr userDrawn="1"/>
        </p:nvPicPr>
        <p:blipFill>
          <a:blip r:embed="rId2"/>
          <a:stretch>
            <a:fillRect/>
          </a:stretch>
        </p:blipFill>
        <p:spPr>
          <a:xfrm>
            <a:off x="11304740" y="6077741"/>
            <a:ext cx="457200" cy="457200"/>
          </a:xfrm>
          <a:prstGeom prst="rect">
            <a:avLst/>
          </a:prstGeom>
        </p:spPr>
      </p:pic>
      <p:pic>
        <p:nvPicPr>
          <p:cNvPr id="7" name="Picture 6" descr="A picture containing text, person, indoor, paper&#10;&#10;Description automatically generated">
            <a:extLst>
              <a:ext uri="{FF2B5EF4-FFF2-40B4-BE49-F238E27FC236}">
                <a16:creationId xmlns:a16="http://schemas.microsoft.com/office/drawing/2014/main" id="{FA378706-965E-4B44-A3F9-DE3677836286}"/>
              </a:ext>
            </a:extLst>
          </p:cNvPr>
          <p:cNvPicPr>
            <a:picLocks noChangeAspect="1"/>
          </p:cNvPicPr>
          <p:nvPr userDrawn="1"/>
        </p:nvPicPr>
        <p:blipFill rotWithShape="1">
          <a:blip r:embed="rId3"/>
          <a:srcRect l="16182" r="24506"/>
          <a:stretch/>
        </p:blipFill>
        <p:spPr>
          <a:xfrm>
            <a:off x="0" y="0"/>
            <a:ext cx="6096000" cy="6858648"/>
          </a:xfrm>
          <a:prstGeom prst="rect">
            <a:avLst/>
          </a:prstGeom>
        </p:spPr>
      </p:pic>
    </p:spTree>
    <p:extLst>
      <p:ext uri="{BB962C8B-B14F-4D97-AF65-F5344CB8AC3E}">
        <p14:creationId xmlns:p14="http://schemas.microsoft.com/office/powerpoint/2010/main" val="10024824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4BEDE91-4F14-6447-8CB5-D4AAFCF15134}"/>
              </a:ext>
            </a:extLst>
          </p:cNvPr>
          <p:cNvSpPr>
            <a:spLocks noGrp="1"/>
          </p:cNvSpPr>
          <p:nvPr>
            <p:ph type="title"/>
          </p:nvPr>
        </p:nvSpPr>
        <p:spPr>
          <a:xfrm>
            <a:off x="6858000" y="2539333"/>
            <a:ext cx="4251960" cy="889667"/>
          </a:xfrm>
        </p:spPr>
        <p:txBody>
          <a:bodyPr lIns="0" tIns="0" rIns="0" bIns="0" anchor="b" anchorCtr="0">
            <a:spAutoFit/>
          </a:bodyPr>
          <a:lstStyle>
            <a:lvl1pPr algn="l">
              <a:lnSpc>
                <a:spcPts val="3600"/>
              </a:lnSpc>
              <a:defRPr sz="2800" b="1">
                <a:solidFill>
                  <a:schemeClr val="tx2"/>
                </a:solidFill>
              </a:defRPr>
            </a:lvl1pPr>
          </a:lstStyle>
          <a:p>
            <a:r>
              <a:rPr lang="en-US" dirty="0"/>
              <a:t>Click to edit Master title style</a:t>
            </a:r>
          </a:p>
        </p:txBody>
      </p:sp>
      <p:sp>
        <p:nvSpPr>
          <p:cNvPr id="4" name="Text Placeholder 2">
            <a:extLst>
              <a:ext uri="{FF2B5EF4-FFF2-40B4-BE49-F238E27FC236}">
                <a16:creationId xmlns:a16="http://schemas.microsoft.com/office/drawing/2014/main" id="{343388E7-B0A5-4F40-AC80-93A5CCCE4074}"/>
              </a:ext>
            </a:extLst>
          </p:cNvPr>
          <p:cNvSpPr>
            <a:spLocks noGrp="1"/>
          </p:cNvSpPr>
          <p:nvPr>
            <p:ph type="body" idx="1" hasCustomPrompt="1"/>
          </p:nvPr>
        </p:nvSpPr>
        <p:spPr>
          <a:xfrm>
            <a:off x="6857999" y="3614267"/>
            <a:ext cx="4251959" cy="307777"/>
          </a:xfrm>
        </p:spPr>
        <p:txBody>
          <a:bodyPr wrap="square" lIns="0" tIns="0" rIns="0" bIns="0">
            <a:spAutoFit/>
          </a:bodyPr>
          <a:lstStyle>
            <a:lvl1pPr marL="0" indent="0">
              <a:lnSpc>
                <a:spcPts val="2600"/>
              </a:lnSpc>
              <a:buNone/>
              <a:defRPr sz="2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Rectangle 4">
            <a:extLst>
              <a:ext uri="{FF2B5EF4-FFF2-40B4-BE49-F238E27FC236}">
                <a16:creationId xmlns:a16="http://schemas.microsoft.com/office/drawing/2014/main" id="{77373EA1-7323-9B46-AD4C-8143B71E4421}"/>
              </a:ext>
            </a:extLst>
          </p:cNvPr>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 icon&#10;&#10;Description automatically generated">
            <a:extLst>
              <a:ext uri="{FF2B5EF4-FFF2-40B4-BE49-F238E27FC236}">
                <a16:creationId xmlns:a16="http://schemas.microsoft.com/office/drawing/2014/main" id="{8B51CA68-B2A8-6846-9648-D623ADF0F6C3}"/>
              </a:ext>
            </a:extLst>
          </p:cNvPr>
          <p:cNvPicPr>
            <a:picLocks noChangeAspect="1"/>
          </p:cNvPicPr>
          <p:nvPr userDrawn="1"/>
        </p:nvPicPr>
        <p:blipFill>
          <a:blip r:embed="rId2"/>
          <a:stretch>
            <a:fillRect/>
          </a:stretch>
        </p:blipFill>
        <p:spPr>
          <a:xfrm>
            <a:off x="11304740" y="6077741"/>
            <a:ext cx="457200" cy="457200"/>
          </a:xfrm>
          <a:prstGeom prst="rect">
            <a:avLst/>
          </a:prstGeom>
        </p:spPr>
      </p:pic>
      <p:pic>
        <p:nvPicPr>
          <p:cNvPr id="8" name="Picture 7" descr="A picture containing tableware&#10;&#10;Description automatically generated">
            <a:extLst>
              <a:ext uri="{FF2B5EF4-FFF2-40B4-BE49-F238E27FC236}">
                <a16:creationId xmlns:a16="http://schemas.microsoft.com/office/drawing/2014/main" id="{B0612F39-FC7C-5249-A7B7-9749741D7081}"/>
              </a:ext>
            </a:extLst>
          </p:cNvPr>
          <p:cNvPicPr>
            <a:picLocks noChangeAspect="1"/>
          </p:cNvPicPr>
          <p:nvPr userDrawn="1"/>
        </p:nvPicPr>
        <p:blipFill>
          <a:blip r:embed="rId3">
            <a:alphaModFix amt="15000"/>
          </a:blip>
          <a:stretch>
            <a:fillRect/>
          </a:stretch>
        </p:blipFill>
        <p:spPr>
          <a:xfrm>
            <a:off x="298261" y="232533"/>
            <a:ext cx="2938929" cy="6400800"/>
          </a:xfrm>
          <a:prstGeom prst="rect">
            <a:avLst/>
          </a:prstGeom>
        </p:spPr>
      </p:pic>
      <p:sp>
        <p:nvSpPr>
          <p:cNvPr id="7" name="Picture Placeholder 2">
            <a:extLst>
              <a:ext uri="{FF2B5EF4-FFF2-40B4-BE49-F238E27FC236}">
                <a16:creationId xmlns:a16="http://schemas.microsoft.com/office/drawing/2014/main" id="{C554176C-0127-BE42-8243-D9DE3A6A28C5}"/>
              </a:ext>
            </a:extLst>
          </p:cNvPr>
          <p:cNvSpPr>
            <a:spLocks noGrp="1"/>
          </p:cNvSpPr>
          <p:nvPr>
            <p:ph type="pic" idx="13"/>
          </p:nvPr>
        </p:nvSpPr>
        <p:spPr>
          <a:xfrm>
            <a:off x="1447800" y="1053156"/>
            <a:ext cx="32004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290145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Gre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287377-669E-1146-A908-061032251474}"/>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98AAEC-D38D-7E41-8C09-0241EE6EA20C}"/>
              </a:ext>
            </a:extLst>
          </p:cNvPr>
          <p:cNvSpPr>
            <a:spLocks noGrp="1"/>
          </p:cNvSpPr>
          <p:nvPr>
            <p:ph type="title"/>
          </p:nvPr>
        </p:nvSpPr>
        <p:spPr>
          <a:xfrm>
            <a:off x="6922008" y="2697480"/>
            <a:ext cx="4382732" cy="974626"/>
          </a:xfrm>
        </p:spPr>
        <p:txBody>
          <a:bodyPr/>
          <a:lstStyle>
            <a:lvl1pPr>
              <a:lnSpc>
                <a:spcPts val="3800"/>
              </a:lnSpc>
              <a:spcAft>
                <a:spcPts val="1800"/>
              </a:spcAft>
              <a:defRPr sz="3200">
                <a:solidFill>
                  <a:schemeClr val="bg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A3DB5D00-A3FA-1049-9BA3-8B8D8E8F5AD7}"/>
              </a:ext>
            </a:extLst>
          </p:cNvPr>
          <p:cNvSpPr>
            <a:spLocks noGrp="1"/>
          </p:cNvSpPr>
          <p:nvPr>
            <p:ph type="pic" idx="13"/>
          </p:nvPr>
        </p:nvSpPr>
        <p:spPr>
          <a:xfrm>
            <a:off x="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5" name="Picture 4" descr="Icon&#10;&#10;Description automatically generated">
            <a:extLst>
              <a:ext uri="{FF2B5EF4-FFF2-40B4-BE49-F238E27FC236}">
                <a16:creationId xmlns:a16="http://schemas.microsoft.com/office/drawing/2014/main" id="{90EAE102-796B-0542-A694-1AD9EBA5F95D}"/>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19729768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Photos, Title, and Bi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9A28-276F-A14D-9CD3-ED939A4B8981}"/>
              </a:ext>
            </a:extLst>
          </p:cNvPr>
          <p:cNvSpPr>
            <a:spLocks noGrp="1"/>
          </p:cNvSpPr>
          <p:nvPr>
            <p:ph type="title"/>
          </p:nvPr>
        </p:nvSpPr>
        <p:spPr/>
        <p:txBody>
          <a:bodyPr/>
          <a:lstStyle/>
          <a:p>
            <a:r>
              <a:rPr lang="en-US"/>
              <a:t>Click to edit Master title style</a:t>
            </a:r>
          </a:p>
        </p:txBody>
      </p:sp>
      <p:sp>
        <p:nvSpPr>
          <p:cNvPr id="10" name="Text Placeholder 3">
            <a:extLst>
              <a:ext uri="{FF2B5EF4-FFF2-40B4-BE49-F238E27FC236}">
                <a16:creationId xmlns:a16="http://schemas.microsoft.com/office/drawing/2014/main" id="{F7FA4AF4-E03C-5648-938A-25AA67ED698B}"/>
              </a:ext>
            </a:extLst>
          </p:cNvPr>
          <p:cNvSpPr>
            <a:spLocks noGrp="1"/>
          </p:cNvSpPr>
          <p:nvPr>
            <p:ph type="body" sz="half" idx="2"/>
          </p:nvPr>
        </p:nvSpPr>
        <p:spPr>
          <a:xfrm>
            <a:off x="688848" y="4251959"/>
            <a:ext cx="2286000" cy="179280"/>
          </a:xfrm>
        </p:spPr>
        <p:txBody>
          <a:bodyPr>
            <a:spAutoFit/>
          </a:bodyPr>
          <a:lstStyle>
            <a:lvl1pPr marL="0" indent="0">
              <a:lnSpc>
                <a:spcPts val="1500"/>
              </a:lnSpc>
              <a:buNone/>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Text Placeholder 3">
            <a:extLst>
              <a:ext uri="{FF2B5EF4-FFF2-40B4-BE49-F238E27FC236}">
                <a16:creationId xmlns:a16="http://schemas.microsoft.com/office/drawing/2014/main" id="{BD4E2E19-A40A-2240-8CF2-A67C18B1BCE5}"/>
              </a:ext>
            </a:extLst>
          </p:cNvPr>
          <p:cNvSpPr>
            <a:spLocks noGrp="1"/>
          </p:cNvSpPr>
          <p:nvPr>
            <p:ph type="body" sz="half" idx="11"/>
          </p:nvPr>
        </p:nvSpPr>
        <p:spPr>
          <a:xfrm>
            <a:off x="9217152" y="4256293"/>
            <a:ext cx="2286000" cy="179280"/>
          </a:xfrm>
        </p:spPr>
        <p:txBody>
          <a:bodyPr>
            <a:spAutoFit/>
          </a:bodyPr>
          <a:lstStyle>
            <a:lvl1pPr marL="0" indent="0">
              <a:lnSpc>
                <a:spcPts val="1500"/>
              </a:lnSpc>
              <a:buNone/>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Text Placeholder 3">
            <a:extLst>
              <a:ext uri="{FF2B5EF4-FFF2-40B4-BE49-F238E27FC236}">
                <a16:creationId xmlns:a16="http://schemas.microsoft.com/office/drawing/2014/main" id="{5563BB58-1251-444D-A43C-B831A5D0AE23}"/>
              </a:ext>
            </a:extLst>
          </p:cNvPr>
          <p:cNvSpPr>
            <a:spLocks noGrp="1"/>
          </p:cNvSpPr>
          <p:nvPr>
            <p:ph type="body" sz="half" idx="12"/>
          </p:nvPr>
        </p:nvSpPr>
        <p:spPr>
          <a:xfrm>
            <a:off x="3531616" y="4251959"/>
            <a:ext cx="2286000" cy="179280"/>
          </a:xfrm>
        </p:spPr>
        <p:txBody>
          <a:bodyPr>
            <a:spAutoFit/>
          </a:bodyPr>
          <a:lstStyle>
            <a:lvl1pPr marL="0" indent="0">
              <a:lnSpc>
                <a:spcPts val="1500"/>
              </a:lnSpc>
              <a:buNone/>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4" name="Text Placeholder 3">
            <a:extLst>
              <a:ext uri="{FF2B5EF4-FFF2-40B4-BE49-F238E27FC236}">
                <a16:creationId xmlns:a16="http://schemas.microsoft.com/office/drawing/2014/main" id="{C014D7CE-35C1-EB48-BD9B-DF88D5323726}"/>
              </a:ext>
            </a:extLst>
          </p:cNvPr>
          <p:cNvSpPr>
            <a:spLocks noGrp="1"/>
          </p:cNvSpPr>
          <p:nvPr>
            <p:ph type="body" sz="half" idx="13"/>
          </p:nvPr>
        </p:nvSpPr>
        <p:spPr>
          <a:xfrm>
            <a:off x="6374384" y="4251959"/>
            <a:ext cx="2286000" cy="179280"/>
          </a:xfrm>
        </p:spPr>
        <p:txBody>
          <a:bodyPr>
            <a:spAutoFit/>
          </a:bodyPr>
          <a:lstStyle>
            <a:lvl1pPr marL="0" indent="0">
              <a:lnSpc>
                <a:spcPts val="1500"/>
              </a:lnSpc>
              <a:buNone/>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5" name="Picture Placeholder 2">
            <a:extLst>
              <a:ext uri="{FF2B5EF4-FFF2-40B4-BE49-F238E27FC236}">
                <a16:creationId xmlns:a16="http://schemas.microsoft.com/office/drawing/2014/main" id="{241CCA52-7314-3C45-964A-225EC7F8C494}"/>
              </a:ext>
            </a:extLst>
          </p:cNvPr>
          <p:cNvSpPr>
            <a:spLocks noGrp="1"/>
          </p:cNvSpPr>
          <p:nvPr>
            <p:ph type="pic" idx="14"/>
          </p:nvPr>
        </p:nvSpPr>
        <p:spPr>
          <a:xfrm>
            <a:off x="457200" y="1335024"/>
            <a:ext cx="2743200" cy="2743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Picture Placeholder 2">
            <a:extLst>
              <a:ext uri="{FF2B5EF4-FFF2-40B4-BE49-F238E27FC236}">
                <a16:creationId xmlns:a16="http://schemas.microsoft.com/office/drawing/2014/main" id="{C684EE18-88AB-B343-A15A-407B21AA7DE3}"/>
              </a:ext>
            </a:extLst>
          </p:cNvPr>
          <p:cNvSpPr>
            <a:spLocks noGrp="1"/>
          </p:cNvSpPr>
          <p:nvPr>
            <p:ph type="pic" idx="15"/>
          </p:nvPr>
        </p:nvSpPr>
        <p:spPr>
          <a:xfrm>
            <a:off x="8988552" y="1335024"/>
            <a:ext cx="2743200" cy="2743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Picture Placeholder 2">
            <a:extLst>
              <a:ext uri="{FF2B5EF4-FFF2-40B4-BE49-F238E27FC236}">
                <a16:creationId xmlns:a16="http://schemas.microsoft.com/office/drawing/2014/main" id="{18C271F3-5D1E-A24E-9C5E-8A27FDAE9B2A}"/>
              </a:ext>
            </a:extLst>
          </p:cNvPr>
          <p:cNvSpPr>
            <a:spLocks noGrp="1"/>
          </p:cNvSpPr>
          <p:nvPr>
            <p:ph type="pic" idx="16"/>
          </p:nvPr>
        </p:nvSpPr>
        <p:spPr>
          <a:xfrm>
            <a:off x="3300984" y="1328112"/>
            <a:ext cx="2743200" cy="2743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8" name="Picture Placeholder 2">
            <a:extLst>
              <a:ext uri="{FF2B5EF4-FFF2-40B4-BE49-F238E27FC236}">
                <a16:creationId xmlns:a16="http://schemas.microsoft.com/office/drawing/2014/main" id="{31E33668-42EC-C34D-802E-D3CAA4D19CC0}"/>
              </a:ext>
            </a:extLst>
          </p:cNvPr>
          <p:cNvSpPr>
            <a:spLocks noGrp="1"/>
          </p:cNvSpPr>
          <p:nvPr>
            <p:ph type="pic" idx="17"/>
          </p:nvPr>
        </p:nvSpPr>
        <p:spPr>
          <a:xfrm>
            <a:off x="6144768" y="1335024"/>
            <a:ext cx="2743200" cy="2743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20" name="Picture 19" descr="Logo, icon&#10;&#10;Description automatically generated">
            <a:extLst>
              <a:ext uri="{FF2B5EF4-FFF2-40B4-BE49-F238E27FC236}">
                <a16:creationId xmlns:a16="http://schemas.microsoft.com/office/drawing/2014/main" id="{96FF8A2C-5E09-ED4D-9FF4-1DAF9C9FE527}"/>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21545643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photos with captions">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F7FA4AF4-E03C-5648-938A-25AA67ED698B}"/>
              </a:ext>
            </a:extLst>
          </p:cNvPr>
          <p:cNvSpPr>
            <a:spLocks noGrp="1"/>
          </p:cNvSpPr>
          <p:nvPr>
            <p:ph type="body" sz="half" idx="2"/>
          </p:nvPr>
        </p:nvSpPr>
        <p:spPr>
          <a:xfrm>
            <a:off x="911906" y="5703672"/>
            <a:ext cx="4572000" cy="179280"/>
          </a:xfrm>
        </p:spPr>
        <p:txBody>
          <a:bodyPr>
            <a:spAutoFit/>
          </a:bodyPr>
          <a:lstStyle>
            <a:lvl1pPr marL="0" indent="0">
              <a:lnSpc>
                <a:spcPts val="1500"/>
              </a:lnSpc>
              <a:buNone/>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4" name="Text Placeholder 3">
            <a:extLst>
              <a:ext uri="{FF2B5EF4-FFF2-40B4-BE49-F238E27FC236}">
                <a16:creationId xmlns:a16="http://schemas.microsoft.com/office/drawing/2014/main" id="{C014D7CE-35C1-EB48-BD9B-DF88D5323726}"/>
              </a:ext>
            </a:extLst>
          </p:cNvPr>
          <p:cNvSpPr>
            <a:spLocks noGrp="1"/>
          </p:cNvSpPr>
          <p:nvPr>
            <p:ph type="body" sz="half" idx="13"/>
          </p:nvPr>
        </p:nvSpPr>
        <p:spPr>
          <a:xfrm>
            <a:off x="6597442" y="5703672"/>
            <a:ext cx="4572000" cy="179280"/>
          </a:xfrm>
        </p:spPr>
        <p:txBody>
          <a:bodyPr>
            <a:spAutoFit/>
          </a:bodyPr>
          <a:lstStyle>
            <a:lvl1pPr marL="0" indent="0">
              <a:lnSpc>
                <a:spcPts val="1500"/>
              </a:lnSpc>
              <a:buNone/>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5" name="Picture Placeholder 2">
            <a:extLst>
              <a:ext uri="{FF2B5EF4-FFF2-40B4-BE49-F238E27FC236}">
                <a16:creationId xmlns:a16="http://schemas.microsoft.com/office/drawing/2014/main" id="{241CCA52-7314-3C45-964A-225EC7F8C494}"/>
              </a:ext>
            </a:extLst>
          </p:cNvPr>
          <p:cNvSpPr>
            <a:spLocks noGrp="1"/>
          </p:cNvSpPr>
          <p:nvPr>
            <p:ph type="pic" idx="14"/>
          </p:nvPr>
        </p:nvSpPr>
        <p:spPr>
          <a:xfrm>
            <a:off x="909874" y="914400"/>
            <a:ext cx="4572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8" name="Picture Placeholder 2">
            <a:extLst>
              <a:ext uri="{FF2B5EF4-FFF2-40B4-BE49-F238E27FC236}">
                <a16:creationId xmlns:a16="http://schemas.microsoft.com/office/drawing/2014/main" id="{31E33668-42EC-C34D-802E-D3CAA4D19CC0}"/>
              </a:ext>
            </a:extLst>
          </p:cNvPr>
          <p:cNvSpPr>
            <a:spLocks noGrp="1"/>
          </p:cNvSpPr>
          <p:nvPr>
            <p:ph type="pic" idx="17"/>
          </p:nvPr>
        </p:nvSpPr>
        <p:spPr>
          <a:xfrm>
            <a:off x="6597442" y="914400"/>
            <a:ext cx="4572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20" name="Picture 19" descr="Logo, icon&#10;&#10;Description automatically generated">
            <a:extLst>
              <a:ext uri="{FF2B5EF4-FFF2-40B4-BE49-F238E27FC236}">
                <a16:creationId xmlns:a16="http://schemas.microsoft.com/office/drawing/2014/main" id="{96FF8A2C-5E09-ED4D-9FF4-1DAF9C9FE527}"/>
              </a:ext>
            </a:extLst>
          </p:cNvPr>
          <p:cNvPicPr>
            <a:picLocks noChangeAspect="1"/>
          </p:cNvPicPr>
          <p:nvPr userDrawn="1"/>
        </p:nvPicPr>
        <p:blipFill>
          <a:blip r:embed="rId2"/>
          <a:stretch>
            <a:fillRect/>
          </a:stretch>
        </p:blipFill>
        <p:spPr>
          <a:xfrm>
            <a:off x="11304740" y="6077741"/>
            <a:ext cx="457200" cy="457200"/>
          </a:xfrm>
          <a:prstGeom prst="rect">
            <a:avLst/>
          </a:prstGeom>
        </p:spPr>
      </p:pic>
      <p:cxnSp>
        <p:nvCxnSpPr>
          <p:cNvPr id="19" name="Straight Connector 18">
            <a:extLst>
              <a:ext uri="{FF2B5EF4-FFF2-40B4-BE49-F238E27FC236}">
                <a16:creationId xmlns:a16="http://schemas.microsoft.com/office/drawing/2014/main" id="{4BACBD7E-9186-FD47-9944-55A98CAB1693}"/>
              </a:ext>
            </a:extLst>
          </p:cNvPr>
          <p:cNvCxnSpPr>
            <a:cxnSpLocks/>
          </p:cNvCxnSpPr>
          <p:nvPr userDrawn="1"/>
        </p:nvCxnSpPr>
        <p:spPr>
          <a:xfrm>
            <a:off x="6096000" y="923094"/>
            <a:ext cx="0" cy="4600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2921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Photo, and Text">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76D319D-423B-A94E-8802-42B1046AFCAA}"/>
              </a:ext>
            </a:extLst>
          </p:cNvPr>
          <p:cNvCxnSpPr>
            <a:cxnSpLocks/>
          </p:cNvCxnSpPr>
          <p:nvPr userDrawn="1"/>
        </p:nvCxnSpPr>
        <p:spPr>
          <a:xfrm>
            <a:off x="6096000" y="1477619"/>
            <a:ext cx="0" cy="4600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79B3EB0-2063-F64E-90D9-0C9401EC6A8C}"/>
              </a:ext>
            </a:extLst>
          </p:cNvPr>
          <p:cNvSpPr>
            <a:spLocks noGrp="1"/>
          </p:cNvSpPr>
          <p:nvPr>
            <p:ph type="title"/>
          </p:nvPr>
        </p:nvSpPr>
        <p:spPr/>
        <p:txBody>
          <a:bodyPr/>
          <a:lstStyle/>
          <a:p>
            <a:r>
              <a:rPr lang="en-US" dirty="0"/>
              <a:t>Click to edit Master title style</a:t>
            </a:r>
          </a:p>
        </p:txBody>
      </p:sp>
      <p:sp>
        <p:nvSpPr>
          <p:cNvPr id="13" name="Picture Placeholder 2">
            <a:extLst>
              <a:ext uri="{FF2B5EF4-FFF2-40B4-BE49-F238E27FC236}">
                <a16:creationId xmlns:a16="http://schemas.microsoft.com/office/drawing/2014/main" id="{B9FD6131-FB3A-9444-B91E-1A8E96C68B84}"/>
              </a:ext>
            </a:extLst>
          </p:cNvPr>
          <p:cNvSpPr>
            <a:spLocks noGrp="1"/>
          </p:cNvSpPr>
          <p:nvPr>
            <p:ph type="pic" idx="14"/>
          </p:nvPr>
        </p:nvSpPr>
        <p:spPr>
          <a:xfrm>
            <a:off x="914400" y="1481328"/>
            <a:ext cx="4572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Text Placeholder 3">
            <a:extLst>
              <a:ext uri="{FF2B5EF4-FFF2-40B4-BE49-F238E27FC236}">
                <a16:creationId xmlns:a16="http://schemas.microsoft.com/office/drawing/2014/main" id="{40BD3665-80FF-F144-B87B-BB0549AAC566}"/>
              </a:ext>
            </a:extLst>
          </p:cNvPr>
          <p:cNvSpPr>
            <a:spLocks noGrp="1"/>
          </p:cNvSpPr>
          <p:nvPr>
            <p:ph type="body" sz="half" idx="2"/>
          </p:nvPr>
        </p:nvSpPr>
        <p:spPr>
          <a:xfrm>
            <a:off x="6629400" y="2578608"/>
            <a:ext cx="4498848" cy="308482"/>
          </a:xfrm>
        </p:spPr>
        <p:txBody>
          <a:bodyPr>
            <a:spAutoFit/>
          </a:bodyPr>
          <a:lstStyle>
            <a:lvl1pPr marL="0" indent="0">
              <a:lnSpc>
                <a:spcPts val="2600"/>
              </a:lnSpc>
              <a:buNone/>
              <a:defRPr sz="20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15" name="Picture 14" descr="Logo, icon&#10;&#10;Description automatically generated">
            <a:extLst>
              <a:ext uri="{FF2B5EF4-FFF2-40B4-BE49-F238E27FC236}">
                <a16:creationId xmlns:a16="http://schemas.microsoft.com/office/drawing/2014/main" id="{B29DF31E-A2EC-1D42-897E-8F2912F89962}"/>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39912918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Text, and Pie Chart area">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76D319D-423B-A94E-8802-42B1046AFCAA}"/>
              </a:ext>
            </a:extLst>
          </p:cNvPr>
          <p:cNvCxnSpPr>
            <a:cxnSpLocks/>
          </p:cNvCxnSpPr>
          <p:nvPr userDrawn="1"/>
        </p:nvCxnSpPr>
        <p:spPr>
          <a:xfrm>
            <a:off x="6096000" y="1477619"/>
            <a:ext cx="0" cy="4600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79B3EB0-2063-F64E-90D9-0C9401EC6A8C}"/>
              </a:ext>
            </a:extLst>
          </p:cNvPr>
          <p:cNvSpPr>
            <a:spLocks noGrp="1"/>
          </p:cNvSpPr>
          <p:nvPr>
            <p:ph type="title"/>
          </p:nvPr>
        </p:nvSpPr>
        <p:spPr/>
        <p:txBody>
          <a:bodyPr/>
          <a:lstStyle/>
          <a:p>
            <a:r>
              <a:rPr lang="en-US" dirty="0"/>
              <a:t>Click to edit Master title style</a:t>
            </a:r>
          </a:p>
        </p:txBody>
      </p:sp>
      <p:sp>
        <p:nvSpPr>
          <p:cNvPr id="14" name="Text Placeholder 3">
            <a:extLst>
              <a:ext uri="{FF2B5EF4-FFF2-40B4-BE49-F238E27FC236}">
                <a16:creationId xmlns:a16="http://schemas.microsoft.com/office/drawing/2014/main" id="{40BD3665-80FF-F144-B87B-BB0549AAC566}"/>
              </a:ext>
            </a:extLst>
          </p:cNvPr>
          <p:cNvSpPr>
            <a:spLocks noGrp="1"/>
          </p:cNvSpPr>
          <p:nvPr>
            <p:ph type="body" sz="half" idx="2"/>
          </p:nvPr>
        </p:nvSpPr>
        <p:spPr>
          <a:xfrm>
            <a:off x="914400" y="1828800"/>
            <a:ext cx="4498848" cy="308482"/>
          </a:xfrm>
        </p:spPr>
        <p:txBody>
          <a:bodyPr>
            <a:spAutoFit/>
          </a:bodyPr>
          <a:lstStyle>
            <a:lvl1pPr marL="0" indent="0">
              <a:lnSpc>
                <a:spcPts val="2600"/>
              </a:lnSpc>
              <a:buNone/>
              <a:defRPr sz="20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15" name="Picture 14" descr="Logo, icon&#10;&#10;Description automatically generated">
            <a:extLst>
              <a:ext uri="{FF2B5EF4-FFF2-40B4-BE49-F238E27FC236}">
                <a16:creationId xmlns:a16="http://schemas.microsoft.com/office/drawing/2014/main" id="{B29DF31E-A2EC-1D42-897E-8F2912F89962}"/>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35862651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Text, and Bar Chart ar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B3EB0-2063-F64E-90D9-0C9401EC6A8C}"/>
              </a:ext>
            </a:extLst>
          </p:cNvPr>
          <p:cNvSpPr>
            <a:spLocks noGrp="1"/>
          </p:cNvSpPr>
          <p:nvPr>
            <p:ph type="title"/>
          </p:nvPr>
        </p:nvSpPr>
        <p:spPr/>
        <p:txBody>
          <a:bodyPr/>
          <a:lstStyle/>
          <a:p>
            <a:r>
              <a:rPr lang="en-US" dirty="0"/>
              <a:t>Click to edit Master title style</a:t>
            </a:r>
          </a:p>
        </p:txBody>
      </p:sp>
      <p:pic>
        <p:nvPicPr>
          <p:cNvPr id="15" name="Picture 14" descr="Logo, icon&#10;&#10;Description automatically generated">
            <a:extLst>
              <a:ext uri="{FF2B5EF4-FFF2-40B4-BE49-F238E27FC236}">
                <a16:creationId xmlns:a16="http://schemas.microsoft.com/office/drawing/2014/main" id="{B29DF31E-A2EC-1D42-897E-8F2912F89962}"/>
              </a:ext>
            </a:extLst>
          </p:cNvPr>
          <p:cNvPicPr>
            <a:picLocks noChangeAspect="1"/>
          </p:cNvPicPr>
          <p:nvPr userDrawn="1"/>
        </p:nvPicPr>
        <p:blipFill>
          <a:blip r:embed="rId2"/>
          <a:stretch>
            <a:fillRect/>
          </a:stretch>
        </p:blipFill>
        <p:spPr>
          <a:xfrm>
            <a:off x="11304740" y="6077741"/>
            <a:ext cx="457200" cy="457200"/>
          </a:xfrm>
          <a:prstGeom prst="rect">
            <a:avLst/>
          </a:prstGeom>
        </p:spPr>
      </p:pic>
      <p:cxnSp>
        <p:nvCxnSpPr>
          <p:cNvPr id="5" name="Straight Connector 4">
            <a:extLst>
              <a:ext uri="{FF2B5EF4-FFF2-40B4-BE49-F238E27FC236}">
                <a16:creationId xmlns:a16="http://schemas.microsoft.com/office/drawing/2014/main" id="{D1F210B9-1FFC-9548-B432-E66A3C229C7E}"/>
              </a:ext>
            </a:extLst>
          </p:cNvPr>
          <p:cNvCxnSpPr>
            <a:cxnSpLocks/>
          </p:cNvCxnSpPr>
          <p:nvPr userDrawn="1"/>
        </p:nvCxnSpPr>
        <p:spPr>
          <a:xfrm>
            <a:off x="4267200" y="1477619"/>
            <a:ext cx="0" cy="4600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0ECFCA15-02BC-6945-BE89-B45D71F322A9}"/>
              </a:ext>
            </a:extLst>
          </p:cNvPr>
          <p:cNvSpPr>
            <a:spLocks noGrp="1"/>
          </p:cNvSpPr>
          <p:nvPr>
            <p:ph idx="1"/>
          </p:nvPr>
        </p:nvSpPr>
        <p:spPr>
          <a:xfrm>
            <a:off x="914400" y="1828800"/>
            <a:ext cx="3054920" cy="1881092"/>
          </a:xfrm>
        </p:spPr>
        <p:txBody>
          <a:bodyPr wrap="square">
            <a:spAutoFit/>
          </a:bodyPr>
          <a:lstStyle>
            <a:lvl1pPr>
              <a:lnSpc>
                <a:spcPts val="2600"/>
              </a:lnSpc>
              <a:spcBef>
                <a:spcPts val="1200"/>
              </a:spcBef>
              <a:spcAft>
                <a:spcPts val="800"/>
              </a:spcAft>
              <a:defRPr sz="2000" b="1"/>
            </a:lvl1pPr>
            <a:lvl2pPr marL="228600" indent="-228600">
              <a:spcBef>
                <a:spcPts val="0"/>
              </a:spcBef>
              <a:defRPr sz="2000"/>
            </a:lvl2pPr>
            <a:lvl3pPr marL="0" indent="0">
              <a:lnSpc>
                <a:spcPts val="1800"/>
              </a:lnSpc>
              <a:spcBef>
                <a:spcPts val="0"/>
              </a:spcBef>
              <a:buFontTx/>
              <a:buNone/>
              <a:defRPr sz="1400" b="1">
                <a:solidFill>
                  <a:schemeClr val="accent1"/>
                </a:solidFill>
              </a:defRPr>
            </a:lvl3pPr>
            <a:lvl4pPr marL="0" indent="0">
              <a:lnSpc>
                <a:spcPts val="1800"/>
              </a:lnSpc>
              <a:spcBef>
                <a:spcPts val="0"/>
              </a:spcBef>
              <a:buFontTx/>
              <a:buNone/>
              <a:defRPr sz="1400"/>
            </a:lvl4pPr>
            <a:lvl5pPr marL="176213" indent="-176213">
              <a:lnSpc>
                <a:spcPts val="1800"/>
              </a:lnSpc>
              <a:spcBef>
                <a:spcPts val="0"/>
              </a:spcBef>
              <a:buClr>
                <a:schemeClr val="accent3"/>
              </a:buClr>
              <a:buFont typeface="Arial" panose="020B0604020202020204" pitchFamily="34" charset="0"/>
              <a:buChar char="•"/>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30128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B3EB0-2063-F64E-90D9-0C9401EC6A8C}"/>
              </a:ext>
            </a:extLst>
          </p:cNvPr>
          <p:cNvSpPr>
            <a:spLocks noGrp="1"/>
          </p:cNvSpPr>
          <p:nvPr>
            <p:ph type="title"/>
          </p:nvPr>
        </p:nvSpPr>
        <p:spPr/>
        <p:txBody>
          <a:bodyPr/>
          <a:lstStyle/>
          <a:p>
            <a:r>
              <a:rPr lang="en-US" dirty="0"/>
              <a:t>Click to edit Master title style</a:t>
            </a:r>
          </a:p>
        </p:txBody>
      </p:sp>
      <p:pic>
        <p:nvPicPr>
          <p:cNvPr id="15" name="Picture 14" descr="Logo, icon&#10;&#10;Description automatically generated">
            <a:extLst>
              <a:ext uri="{FF2B5EF4-FFF2-40B4-BE49-F238E27FC236}">
                <a16:creationId xmlns:a16="http://schemas.microsoft.com/office/drawing/2014/main" id="{B29DF31E-A2EC-1D42-897E-8F2912F89962}"/>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30567281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ue Bar Header">
    <p:spTree>
      <p:nvGrpSpPr>
        <p:cNvPr id="1" name=""/>
        <p:cNvGrpSpPr/>
        <p:nvPr/>
      </p:nvGrpSpPr>
      <p:grpSpPr>
        <a:xfrm>
          <a:off x="0" y="0"/>
          <a:ext cx="0" cy="0"/>
          <a:chOff x="0" y="0"/>
          <a:chExt cx="0" cy="0"/>
        </a:xfrm>
      </p:grpSpPr>
      <p:pic>
        <p:nvPicPr>
          <p:cNvPr id="17" name="Picture 16" descr="Logo, icon&#10;&#10;Description automatically generated">
            <a:extLst>
              <a:ext uri="{FF2B5EF4-FFF2-40B4-BE49-F238E27FC236}">
                <a16:creationId xmlns:a16="http://schemas.microsoft.com/office/drawing/2014/main" id="{FC2BBBCC-1BC3-7045-8E56-D63B5C204D98}"/>
              </a:ext>
            </a:extLst>
          </p:cNvPr>
          <p:cNvPicPr>
            <a:picLocks noChangeAspect="1"/>
          </p:cNvPicPr>
          <p:nvPr userDrawn="1"/>
        </p:nvPicPr>
        <p:blipFill>
          <a:blip r:embed="rId2"/>
          <a:stretch>
            <a:fillRect/>
          </a:stretch>
        </p:blipFill>
        <p:spPr>
          <a:xfrm>
            <a:off x="11304740" y="6077741"/>
            <a:ext cx="457200" cy="457200"/>
          </a:xfrm>
          <a:prstGeom prst="rect">
            <a:avLst/>
          </a:prstGeom>
        </p:spPr>
      </p:pic>
      <p:sp>
        <p:nvSpPr>
          <p:cNvPr id="20" name="Rectangle 19">
            <a:extLst>
              <a:ext uri="{FF2B5EF4-FFF2-40B4-BE49-F238E27FC236}">
                <a16:creationId xmlns:a16="http://schemas.microsoft.com/office/drawing/2014/main" id="{4319463C-2F56-7E4D-B582-0637F4025562}"/>
              </a:ext>
            </a:extLst>
          </p:cNvPr>
          <p:cNvSpPr/>
          <p:nvPr userDrawn="1"/>
        </p:nvSpPr>
        <p:spPr>
          <a:xfrm>
            <a:off x="0" y="1"/>
            <a:ext cx="12192000" cy="1600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2A89A28-276F-A14D-9CD3-ED939A4B8981}"/>
              </a:ext>
            </a:extLst>
          </p:cNvPr>
          <p:cNvSpPr>
            <a:spLocks noGrp="1"/>
          </p:cNvSpPr>
          <p:nvPr>
            <p:ph type="title"/>
          </p:nvPr>
        </p:nvSpPr>
        <p:spPr>
          <a:xfrm>
            <a:off x="914400" y="731520"/>
            <a:ext cx="10058400" cy="553998"/>
          </a:xfrm>
        </p:spPr>
        <p:txBody>
          <a:bodyPr/>
          <a:lstStyle>
            <a:lvl1pPr>
              <a:lnSpc>
                <a:spcPts val="4200"/>
              </a:lnSpc>
              <a:defRPr sz="3600">
                <a:solidFill>
                  <a:schemeClr val="bg1"/>
                </a:solidFill>
              </a:defRPr>
            </a:lvl1pPr>
          </a:lstStyle>
          <a:p>
            <a:r>
              <a:rPr lang="en-US" dirty="0"/>
              <a:t>Click to edit Master title style</a:t>
            </a:r>
          </a:p>
        </p:txBody>
      </p:sp>
      <p:sp>
        <p:nvSpPr>
          <p:cNvPr id="18" name="Text Placeholder 3">
            <a:extLst>
              <a:ext uri="{FF2B5EF4-FFF2-40B4-BE49-F238E27FC236}">
                <a16:creationId xmlns:a16="http://schemas.microsoft.com/office/drawing/2014/main" id="{EC056F58-280C-5649-8B4A-7E5E2E054B85}"/>
              </a:ext>
            </a:extLst>
          </p:cNvPr>
          <p:cNvSpPr>
            <a:spLocks noGrp="1"/>
          </p:cNvSpPr>
          <p:nvPr>
            <p:ph type="body" sz="half" idx="10" hasCustomPrompt="1"/>
          </p:nvPr>
        </p:nvSpPr>
        <p:spPr>
          <a:xfrm>
            <a:off x="914400" y="347472"/>
            <a:ext cx="10058400" cy="308418"/>
          </a:xfrm>
        </p:spPr>
        <p:txBody>
          <a:bodyPr wrap="square">
            <a:spAutoFit/>
          </a:bodyPr>
          <a:lstStyle>
            <a:lvl1pPr marL="0" indent="0" algn="l">
              <a:lnSpc>
                <a:spcPts val="2600"/>
              </a:lnSpc>
              <a:buNone/>
              <a:defRPr sz="1600" b="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4016732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aith, action, sisterhood graphic and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E66336-7F4A-BB46-B8E1-65CA2C282A4C}"/>
              </a:ext>
            </a:extLst>
          </p:cNvPr>
          <p:cNvSpPr/>
          <p:nvPr userDrawn="1"/>
        </p:nvSpPr>
        <p:spPr>
          <a:xfrm>
            <a:off x="1"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graphical user interface&#10;&#10;Description automatically generated">
            <a:extLst>
              <a:ext uri="{FF2B5EF4-FFF2-40B4-BE49-F238E27FC236}">
                <a16:creationId xmlns:a16="http://schemas.microsoft.com/office/drawing/2014/main" id="{8FD084CC-C92E-054C-BD54-3A5A799EF6ED}"/>
              </a:ext>
            </a:extLst>
          </p:cNvPr>
          <p:cNvPicPr>
            <a:picLocks noChangeAspect="1"/>
          </p:cNvPicPr>
          <p:nvPr userDrawn="1"/>
        </p:nvPicPr>
        <p:blipFill>
          <a:blip r:embed="rId2"/>
          <a:stretch>
            <a:fillRect/>
          </a:stretch>
        </p:blipFill>
        <p:spPr>
          <a:xfrm>
            <a:off x="9627052" y="2969368"/>
            <a:ext cx="2057400" cy="919263"/>
          </a:xfrm>
          <a:prstGeom prst="rect">
            <a:avLst/>
          </a:prstGeom>
        </p:spPr>
      </p:pic>
      <p:pic>
        <p:nvPicPr>
          <p:cNvPr id="4" name="Picture 3" descr="Graphical user interface, text, application, chat or text message&#10;&#10;Description automatically generated">
            <a:extLst>
              <a:ext uri="{FF2B5EF4-FFF2-40B4-BE49-F238E27FC236}">
                <a16:creationId xmlns:a16="http://schemas.microsoft.com/office/drawing/2014/main" id="{FB0E7A6F-55F1-C042-9557-DE8A96B202DF}"/>
              </a:ext>
            </a:extLst>
          </p:cNvPr>
          <p:cNvPicPr>
            <a:picLocks noChangeAspect="1"/>
          </p:cNvPicPr>
          <p:nvPr userDrawn="1"/>
        </p:nvPicPr>
        <p:blipFill>
          <a:blip r:embed="rId3"/>
          <a:stretch>
            <a:fillRect/>
          </a:stretch>
        </p:blipFill>
        <p:spPr>
          <a:xfrm>
            <a:off x="1541918" y="1631223"/>
            <a:ext cx="5486400" cy="3595551"/>
          </a:xfrm>
          <a:prstGeom prst="rect">
            <a:avLst/>
          </a:prstGeom>
        </p:spPr>
      </p:pic>
    </p:spTree>
    <p:extLst>
      <p:ext uri="{BB962C8B-B14F-4D97-AF65-F5344CB8AC3E}">
        <p14:creationId xmlns:p14="http://schemas.microsoft.com/office/powerpoint/2010/main" val="38536822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E66336-7F4A-BB46-B8E1-65CA2C282A4C}"/>
              </a:ext>
            </a:extLst>
          </p:cNvPr>
          <p:cNvSpPr/>
          <p:nvPr userDrawn="1"/>
        </p:nvSpPr>
        <p:spPr>
          <a:xfrm>
            <a:off x="1"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graphical user interface&#10;&#10;Description automatically generated">
            <a:extLst>
              <a:ext uri="{FF2B5EF4-FFF2-40B4-BE49-F238E27FC236}">
                <a16:creationId xmlns:a16="http://schemas.microsoft.com/office/drawing/2014/main" id="{8FD084CC-C92E-054C-BD54-3A5A799EF6ED}"/>
              </a:ext>
            </a:extLst>
          </p:cNvPr>
          <p:cNvPicPr>
            <a:picLocks noChangeAspect="1"/>
          </p:cNvPicPr>
          <p:nvPr userDrawn="1"/>
        </p:nvPicPr>
        <p:blipFill>
          <a:blip r:embed="rId2"/>
          <a:stretch>
            <a:fillRect/>
          </a:stretch>
        </p:blipFill>
        <p:spPr>
          <a:xfrm>
            <a:off x="9627052" y="2969368"/>
            <a:ext cx="2057400" cy="919263"/>
          </a:xfrm>
          <a:prstGeom prst="rect">
            <a:avLst/>
          </a:prstGeom>
        </p:spPr>
      </p:pic>
      <p:sp>
        <p:nvSpPr>
          <p:cNvPr id="5" name="Title 1">
            <a:extLst>
              <a:ext uri="{FF2B5EF4-FFF2-40B4-BE49-F238E27FC236}">
                <a16:creationId xmlns:a16="http://schemas.microsoft.com/office/drawing/2014/main" id="{EA8E2EFC-3723-ED42-85ED-B83EB017D095}"/>
              </a:ext>
            </a:extLst>
          </p:cNvPr>
          <p:cNvSpPr txBox="1">
            <a:spLocks/>
          </p:cNvSpPr>
          <p:nvPr userDrawn="1"/>
        </p:nvSpPr>
        <p:spPr>
          <a:xfrm>
            <a:off x="914400" y="2969368"/>
            <a:ext cx="7315200" cy="923330"/>
          </a:xfrm>
          <a:prstGeom prst="rect">
            <a:avLst/>
          </a:prstGeom>
        </p:spPr>
        <p:txBody>
          <a:bodyPr lIns="0" tIns="0" rIns="0" bIns="0" anchor="ctr" anchorCtr="0"/>
          <a:lstStyle>
            <a:lvl1pPr algn="l" defTabSz="914400" rtl="0" eaLnBrk="1" latinLnBrk="0" hangingPunct="1">
              <a:lnSpc>
                <a:spcPts val="4200"/>
              </a:lnSpc>
              <a:spcBef>
                <a:spcPct val="0"/>
              </a:spcBef>
              <a:buNone/>
              <a:defRPr sz="3600" b="1" kern="1200">
                <a:solidFill>
                  <a:schemeClr val="accent4"/>
                </a:solidFill>
                <a:latin typeface="+mj-lt"/>
                <a:ea typeface="+mj-ea"/>
                <a:cs typeface="+mj-cs"/>
              </a:defRPr>
            </a:lvl1pPr>
          </a:lstStyle>
          <a:p>
            <a:pPr>
              <a:lnSpc>
                <a:spcPts val="10000"/>
              </a:lnSpc>
            </a:pPr>
            <a:r>
              <a:rPr lang="en-US" sz="10000" dirty="0">
                <a:solidFill>
                  <a:schemeClr val="bg1"/>
                </a:solidFill>
              </a:rPr>
              <a:t>Thank you!</a:t>
            </a:r>
          </a:p>
        </p:txBody>
      </p:sp>
    </p:spTree>
    <p:extLst>
      <p:ext uri="{BB962C8B-B14F-4D97-AF65-F5344CB8AC3E}">
        <p14:creationId xmlns:p14="http://schemas.microsoft.com/office/powerpoint/2010/main" val="31734182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071AD-F35D-F94B-AFCF-466469353C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25954B-409E-2B40-8B77-2D633F4DFD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EDCB69-0C89-C940-A583-6DB0A632B044}"/>
              </a:ext>
            </a:extLst>
          </p:cNvPr>
          <p:cNvSpPr>
            <a:spLocks noGrp="1"/>
          </p:cNvSpPr>
          <p:nvPr>
            <p:ph type="dt" sz="half" idx="10"/>
          </p:nvPr>
        </p:nvSpPr>
        <p:spPr/>
        <p:txBody>
          <a:bodyPr/>
          <a:lstStyle/>
          <a:p>
            <a:fld id="{52DC9D0D-D802-904E-BC86-D97380A31044}" type="datetimeFigureOut">
              <a:rPr lang="en-US" smtClean="0"/>
              <a:t>11/6/2022</a:t>
            </a:fld>
            <a:endParaRPr lang="en-US"/>
          </a:p>
        </p:txBody>
      </p:sp>
      <p:sp>
        <p:nvSpPr>
          <p:cNvPr id="5" name="Footer Placeholder 4">
            <a:extLst>
              <a:ext uri="{FF2B5EF4-FFF2-40B4-BE49-F238E27FC236}">
                <a16:creationId xmlns:a16="http://schemas.microsoft.com/office/drawing/2014/main" id="{EC7057C7-0D05-2446-A2A3-68C9FB62DB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3D0E73-FF2C-AF48-A982-45B41CEE0678}"/>
              </a:ext>
            </a:extLst>
          </p:cNvPr>
          <p:cNvSpPr>
            <a:spLocks noGrp="1"/>
          </p:cNvSpPr>
          <p:nvPr>
            <p:ph type="sldNum" sz="quarter" idx="12"/>
          </p:nvPr>
        </p:nvSpPr>
        <p:spPr/>
        <p:txBody>
          <a:bodyPr/>
          <a:lstStyle/>
          <a:p>
            <a:fld id="{B58C4A39-FFAD-8342-B22A-47529C27C948}" type="slidenum">
              <a:rPr lang="en-US" smtClean="0"/>
              <a:t>‹#›</a:t>
            </a:fld>
            <a:endParaRPr lang="en-US"/>
          </a:p>
        </p:txBody>
      </p:sp>
    </p:spTree>
    <p:extLst>
      <p:ext uri="{BB962C8B-B14F-4D97-AF65-F5344CB8AC3E}">
        <p14:creationId xmlns:p14="http://schemas.microsoft.com/office/powerpoint/2010/main" val="4068558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287377-669E-1146-A908-061032251474}"/>
              </a:ext>
            </a:extLst>
          </p:cNvPr>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98AAEC-D38D-7E41-8C09-0241EE6EA20C}"/>
              </a:ext>
            </a:extLst>
          </p:cNvPr>
          <p:cNvSpPr>
            <a:spLocks noGrp="1"/>
          </p:cNvSpPr>
          <p:nvPr>
            <p:ph type="title"/>
          </p:nvPr>
        </p:nvSpPr>
        <p:spPr>
          <a:xfrm>
            <a:off x="6922008" y="2697480"/>
            <a:ext cx="4382732" cy="974626"/>
          </a:xfrm>
        </p:spPr>
        <p:txBody>
          <a:bodyPr/>
          <a:lstStyle>
            <a:lvl1pPr>
              <a:lnSpc>
                <a:spcPts val="3800"/>
              </a:lnSpc>
              <a:spcAft>
                <a:spcPts val="1800"/>
              </a:spcAft>
              <a:defRPr sz="3200">
                <a:solidFill>
                  <a:schemeClr val="bg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A3DB5D00-A3FA-1049-9BA3-8B8D8E8F5AD7}"/>
              </a:ext>
            </a:extLst>
          </p:cNvPr>
          <p:cNvSpPr>
            <a:spLocks noGrp="1"/>
          </p:cNvSpPr>
          <p:nvPr>
            <p:ph type="pic" idx="13"/>
          </p:nvPr>
        </p:nvSpPr>
        <p:spPr>
          <a:xfrm>
            <a:off x="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5" name="Picture 4" descr="Icon&#10;&#10;Description automatically generated">
            <a:extLst>
              <a:ext uri="{FF2B5EF4-FFF2-40B4-BE49-F238E27FC236}">
                <a16:creationId xmlns:a16="http://schemas.microsoft.com/office/drawing/2014/main" id="{90EAE102-796B-0542-A694-1AD9EBA5F95D}"/>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24078622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277B0-ABCD-A244-B7FF-F4DBB9029B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AADDD9-D0BA-B246-A72D-40389B41BC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35CA46-9BB0-184B-B91A-0D5F6A1CE385}"/>
              </a:ext>
            </a:extLst>
          </p:cNvPr>
          <p:cNvSpPr>
            <a:spLocks noGrp="1"/>
          </p:cNvSpPr>
          <p:nvPr>
            <p:ph type="dt" sz="half" idx="10"/>
          </p:nvPr>
        </p:nvSpPr>
        <p:spPr/>
        <p:txBody>
          <a:bodyPr/>
          <a:lstStyle/>
          <a:p>
            <a:fld id="{52DC9D0D-D802-904E-BC86-D97380A31044}" type="datetimeFigureOut">
              <a:rPr lang="en-US" smtClean="0"/>
              <a:t>11/6/2022</a:t>
            </a:fld>
            <a:endParaRPr lang="en-US"/>
          </a:p>
        </p:txBody>
      </p:sp>
      <p:sp>
        <p:nvSpPr>
          <p:cNvPr id="5" name="Footer Placeholder 4">
            <a:extLst>
              <a:ext uri="{FF2B5EF4-FFF2-40B4-BE49-F238E27FC236}">
                <a16:creationId xmlns:a16="http://schemas.microsoft.com/office/drawing/2014/main" id="{402F83C8-4E98-2449-ABD4-BD4F212AD7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2B2302-501C-324F-8B3E-BE920C4696AA}"/>
              </a:ext>
            </a:extLst>
          </p:cNvPr>
          <p:cNvSpPr>
            <a:spLocks noGrp="1"/>
          </p:cNvSpPr>
          <p:nvPr>
            <p:ph type="sldNum" sz="quarter" idx="12"/>
          </p:nvPr>
        </p:nvSpPr>
        <p:spPr/>
        <p:txBody>
          <a:bodyPr/>
          <a:lstStyle/>
          <a:p>
            <a:fld id="{B58C4A39-FFAD-8342-B22A-47529C27C948}" type="slidenum">
              <a:rPr lang="en-US" smtClean="0"/>
              <a:t>‹#›</a:t>
            </a:fld>
            <a:endParaRPr lang="en-US"/>
          </a:p>
        </p:txBody>
      </p:sp>
    </p:spTree>
    <p:extLst>
      <p:ext uri="{BB962C8B-B14F-4D97-AF65-F5344CB8AC3E}">
        <p14:creationId xmlns:p14="http://schemas.microsoft.com/office/powerpoint/2010/main" val="8054940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B903F-5186-F846-888C-B8FA3CDFF3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560D85-CF71-2B44-9473-E2DA4B0262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77E1F0-FA7D-EC4F-A275-126CCB993B5A}"/>
              </a:ext>
            </a:extLst>
          </p:cNvPr>
          <p:cNvSpPr>
            <a:spLocks noGrp="1"/>
          </p:cNvSpPr>
          <p:nvPr>
            <p:ph type="dt" sz="half" idx="10"/>
          </p:nvPr>
        </p:nvSpPr>
        <p:spPr/>
        <p:txBody>
          <a:bodyPr/>
          <a:lstStyle/>
          <a:p>
            <a:fld id="{52DC9D0D-D802-904E-BC86-D97380A31044}" type="datetimeFigureOut">
              <a:rPr lang="en-US" smtClean="0"/>
              <a:t>11/6/2022</a:t>
            </a:fld>
            <a:endParaRPr lang="en-US"/>
          </a:p>
        </p:txBody>
      </p:sp>
      <p:sp>
        <p:nvSpPr>
          <p:cNvPr id="5" name="Footer Placeholder 4">
            <a:extLst>
              <a:ext uri="{FF2B5EF4-FFF2-40B4-BE49-F238E27FC236}">
                <a16:creationId xmlns:a16="http://schemas.microsoft.com/office/drawing/2014/main" id="{250D1084-B180-3A41-946A-1A859361B5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DCF853-9BA2-A345-BD7F-078194643691}"/>
              </a:ext>
            </a:extLst>
          </p:cNvPr>
          <p:cNvSpPr>
            <a:spLocks noGrp="1"/>
          </p:cNvSpPr>
          <p:nvPr>
            <p:ph type="sldNum" sz="quarter" idx="12"/>
          </p:nvPr>
        </p:nvSpPr>
        <p:spPr/>
        <p:txBody>
          <a:bodyPr/>
          <a:lstStyle/>
          <a:p>
            <a:fld id="{B58C4A39-FFAD-8342-B22A-47529C27C948}" type="slidenum">
              <a:rPr lang="en-US" smtClean="0"/>
              <a:t>‹#›</a:t>
            </a:fld>
            <a:endParaRPr lang="en-US"/>
          </a:p>
        </p:txBody>
      </p:sp>
    </p:spTree>
    <p:extLst>
      <p:ext uri="{BB962C8B-B14F-4D97-AF65-F5344CB8AC3E}">
        <p14:creationId xmlns:p14="http://schemas.microsoft.com/office/powerpoint/2010/main" val="39769330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E90C6-0B63-E74F-A0C4-BC924CD10D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7E36C3-6026-5040-B156-51B0444619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5FFE4-34D1-A247-A712-4D6D1457C9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822CBC-8090-1B44-8913-2994FF89519D}"/>
              </a:ext>
            </a:extLst>
          </p:cNvPr>
          <p:cNvSpPr>
            <a:spLocks noGrp="1"/>
          </p:cNvSpPr>
          <p:nvPr>
            <p:ph type="dt" sz="half" idx="10"/>
          </p:nvPr>
        </p:nvSpPr>
        <p:spPr/>
        <p:txBody>
          <a:bodyPr/>
          <a:lstStyle/>
          <a:p>
            <a:fld id="{52DC9D0D-D802-904E-BC86-D97380A31044}" type="datetimeFigureOut">
              <a:rPr lang="en-US" smtClean="0"/>
              <a:t>11/6/2022</a:t>
            </a:fld>
            <a:endParaRPr lang="en-US"/>
          </a:p>
        </p:txBody>
      </p:sp>
      <p:sp>
        <p:nvSpPr>
          <p:cNvPr id="6" name="Footer Placeholder 5">
            <a:extLst>
              <a:ext uri="{FF2B5EF4-FFF2-40B4-BE49-F238E27FC236}">
                <a16:creationId xmlns:a16="http://schemas.microsoft.com/office/drawing/2014/main" id="{F2B9067F-C508-F64E-B5DD-09F2ABAA91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95268D-2D7D-2348-84C2-FFD8E3DCC994}"/>
              </a:ext>
            </a:extLst>
          </p:cNvPr>
          <p:cNvSpPr>
            <a:spLocks noGrp="1"/>
          </p:cNvSpPr>
          <p:nvPr>
            <p:ph type="sldNum" sz="quarter" idx="12"/>
          </p:nvPr>
        </p:nvSpPr>
        <p:spPr/>
        <p:txBody>
          <a:bodyPr/>
          <a:lstStyle/>
          <a:p>
            <a:fld id="{B58C4A39-FFAD-8342-B22A-47529C27C948}" type="slidenum">
              <a:rPr lang="en-US" smtClean="0"/>
              <a:t>‹#›</a:t>
            </a:fld>
            <a:endParaRPr lang="en-US"/>
          </a:p>
        </p:txBody>
      </p:sp>
    </p:spTree>
    <p:extLst>
      <p:ext uri="{BB962C8B-B14F-4D97-AF65-F5344CB8AC3E}">
        <p14:creationId xmlns:p14="http://schemas.microsoft.com/office/powerpoint/2010/main" val="39218601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A0976-4566-CA48-9083-580CE433C4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5F749D-8B7D-FB4A-A2A3-919DAE2066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7BF694-BADF-4A4A-885A-841FED94AE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765DEB-675F-1745-9FE6-C73A529CC9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121C20-4F1E-B44A-872D-2CDA3EB041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AE96F9-BE91-9941-A6F0-EEBE7718AC79}"/>
              </a:ext>
            </a:extLst>
          </p:cNvPr>
          <p:cNvSpPr>
            <a:spLocks noGrp="1"/>
          </p:cNvSpPr>
          <p:nvPr>
            <p:ph type="dt" sz="half" idx="10"/>
          </p:nvPr>
        </p:nvSpPr>
        <p:spPr/>
        <p:txBody>
          <a:bodyPr/>
          <a:lstStyle/>
          <a:p>
            <a:fld id="{52DC9D0D-D802-904E-BC86-D97380A31044}" type="datetimeFigureOut">
              <a:rPr lang="en-US" smtClean="0"/>
              <a:t>11/6/2022</a:t>
            </a:fld>
            <a:endParaRPr lang="en-US"/>
          </a:p>
        </p:txBody>
      </p:sp>
      <p:sp>
        <p:nvSpPr>
          <p:cNvPr id="8" name="Footer Placeholder 7">
            <a:extLst>
              <a:ext uri="{FF2B5EF4-FFF2-40B4-BE49-F238E27FC236}">
                <a16:creationId xmlns:a16="http://schemas.microsoft.com/office/drawing/2014/main" id="{79FA1750-14B8-F244-8861-083EE44C7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4E2FE2-997D-7C42-855C-C7758B51C173}"/>
              </a:ext>
            </a:extLst>
          </p:cNvPr>
          <p:cNvSpPr>
            <a:spLocks noGrp="1"/>
          </p:cNvSpPr>
          <p:nvPr>
            <p:ph type="sldNum" sz="quarter" idx="12"/>
          </p:nvPr>
        </p:nvSpPr>
        <p:spPr/>
        <p:txBody>
          <a:bodyPr/>
          <a:lstStyle/>
          <a:p>
            <a:fld id="{B58C4A39-FFAD-8342-B22A-47529C27C948}" type="slidenum">
              <a:rPr lang="en-US" smtClean="0"/>
              <a:t>‹#›</a:t>
            </a:fld>
            <a:endParaRPr lang="en-US"/>
          </a:p>
        </p:txBody>
      </p:sp>
    </p:spTree>
    <p:extLst>
      <p:ext uri="{BB962C8B-B14F-4D97-AF65-F5344CB8AC3E}">
        <p14:creationId xmlns:p14="http://schemas.microsoft.com/office/powerpoint/2010/main" val="16021385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143A4-E680-CC4C-A03C-599E3A2FC2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0CE398-DEF8-3F4D-89B0-08C85D69B89A}"/>
              </a:ext>
            </a:extLst>
          </p:cNvPr>
          <p:cNvSpPr>
            <a:spLocks noGrp="1"/>
          </p:cNvSpPr>
          <p:nvPr>
            <p:ph type="dt" sz="half" idx="10"/>
          </p:nvPr>
        </p:nvSpPr>
        <p:spPr/>
        <p:txBody>
          <a:bodyPr/>
          <a:lstStyle/>
          <a:p>
            <a:fld id="{52DC9D0D-D802-904E-BC86-D97380A31044}" type="datetimeFigureOut">
              <a:rPr lang="en-US" smtClean="0"/>
              <a:t>11/6/2022</a:t>
            </a:fld>
            <a:endParaRPr lang="en-US"/>
          </a:p>
        </p:txBody>
      </p:sp>
      <p:sp>
        <p:nvSpPr>
          <p:cNvPr id="4" name="Footer Placeholder 3">
            <a:extLst>
              <a:ext uri="{FF2B5EF4-FFF2-40B4-BE49-F238E27FC236}">
                <a16:creationId xmlns:a16="http://schemas.microsoft.com/office/drawing/2014/main" id="{2878FE9F-E037-8542-99FB-419523DF12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03D6A3-6882-D64E-893B-D5CBCFD18FB1}"/>
              </a:ext>
            </a:extLst>
          </p:cNvPr>
          <p:cNvSpPr>
            <a:spLocks noGrp="1"/>
          </p:cNvSpPr>
          <p:nvPr>
            <p:ph type="sldNum" sz="quarter" idx="12"/>
          </p:nvPr>
        </p:nvSpPr>
        <p:spPr/>
        <p:txBody>
          <a:bodyPr/>
          <a:lstStyle/>
          <a:p>
            <a:fld id="{B58C4A39-FFAD-8342-B22A-47529C27C948}" type="slidenum">
              <a:rPr lang="en-US" smtClean="0"/>
              <a:t>‹#›</a:t>
            </a:fld>
            <a:endParaRPr lang="en-US"/>
          </a:p>
        </p:txBody>
      </p:sp>
    </p:spTree>
    <p:extLst>
      <p:ext uri="{BB962C8B-B14F-4D97-AF65-F5344CB8AC3E}">
        <p14:creationId xmlns:p14="http://schemas.microsoft.com/office/powerpoint/2010/main" val="15378938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8DDD6A-40CE-364C-A571-3409F5F1528F}"/>
              </a:ext>
            </a:extLst>
          </p:cNvPr>
          <p:cNvSpPr>
            <a:spLocks noGrp="1"/>
          </p:cNvSpPr>
          <p:nvPr>
            <p:ph type="dt" sz="half" idx="10"/>
          </p:nvPr>
        </p:nvSpPr>
        <p:spPr/>
        <p:txBody>
          <a:bodyPr/>
          <a:lstStyle/>
          <a:p>
            <a:fld id="{52DC9D0D-D802-904E-BC86-D97380A31044}" type="datetimeFigureOut">
              <a:rPr lang="en-US" smtClean="0"/>
              <a:t>11/6/2022</a:t>
            </a:fld>
            <a:endParaRPr lang="en-US"/>
          </a:p>
        </p:txBody>
      </p:sp>
      <p:sp>
        <p:nvSpPr>
          <p:cNvPr id="3" name="Footer Placeholder 2">
            <a:extLst>
              <a:ext uri="{FF2B5EF4-FFF2-40B4-BE49-F238E27FC236}">
                <a16:creationId xmlns:a16="http://schemas.microsoft.com/office/drawing/2014/main" id="{552B3EE9-9E87-7C47-B10E-8C2821239E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281BD5-A828-3749-8F11-8CE32E22E21C}"/>
              </a:ext>
            </a:extLst>
          </p:cNvPr>
          <p:cNvSpPr>
            <a:spLocks noGrp="1"/>
          </p:cNvSpPr>
          <p:nvPr>
            <p:ph type="sldNum" sz="quarter" idx="12"/>
          </p:nvPr>
        </p:nvSpPr>
        <p:spPr/>
        <p:txBody>
          <a:bodyPr/>
          <a:lstStyle/>
          <a:p>
            <a:fld id="{B58C4A39-FFAD-8342-B22A-47529C27C948}" type="slidenum">
              <a:rPr lang="en-US" smtClean="0"/>
              <a:t>‹#›</a:t>
            </a:fld>
            <a:endParaRPr lang="en-US"/>
          </a:p>
        </p:txBody>
      </p:sp>
    </p:spTree>
    <p:extLst>
      <p:ext uri="{BB962C8B-B14F-4D97-AF65-F5344CB8AC3E}">
        <p14:creationId xmlns:p14="http://schemas.microsoft.com/office/powerpoint/2010/main" val="18502098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134B-2513-274D-9491-83B5077CF3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B107B3-6AF8-0B4A-8517-33201DFEF9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E3F8C9-77BA-F54E-BF97-D6D7752E8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B602E1-744D-5F4D-AD4B-9D3CB7B5AEB8}"/>
              </a:ext>
            </a:extLst>
          </p:cNvPr>
          <p:cNvSpPr>
            <a:spLocks noGrp="1"/>
          </p:cNvSpPr>
          <p:nvPr>
            <p:ph type="dt" sz="half" idx="10"/>
          </p:nvPr>
        </p:nvSpPr>
        <p:spPr/>
        <p:txBody>
          <a:bodyPr/>
          <a:lstStyle/>
          <a:p>
            <a:fld id="{52DC9D0D-D802-904E-BC86-D97380A31044}" type="datetimeFigureOut">
              <a:rPr lang="en-US" smtClean="0"/>
              <a:t>11/6/2022</a:t>
            </a:fld>
            <a:endParaRPr lang="en-US"/>
          </a:p>
        </p:txBody>
      </p:sp>
      <p:sp>
        <p:nvSpPr>
          <p:cNvPr id="6" name="Footer Placeholder 5">
            <a:extLst>
              <a:ext uri="{FF2B5EF4-FFF2-40B4-BE49-F238E27FC236}">
                <a16:creationId xmlns:a16="http://schemas.microsoft.com/office/drawing/2014/main" id="{9A752BEC-A056-A04B-8FAA-EC6E6FDDC1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C3764C-C49D-E749-BD3E-9CC3AFBA8E8A}"/>
              </a:ext>
            </a:extLst>
          </p:cNvPr>
          <p:cNvSpPr>
            <a:spLocks noGrp="1"/>
          </p:cNvSpPr>
          <p:nvPr>
            <p:ph type="sldNum" sz="quarter" idx="12"/>
          </p:nvPr>
        </p:nvSpPr>
        <p:spPr/>
        <p:txBody>
          <a:bodyPr/>
          <a:lstStyle/>
          <a:p>
            <a:fld id="{B58C4A39-FFAD-8342-B22A-47529C27C948}" type="slidenum">
              <a:rPr lang="en-US" smtClean="0"/>
              <a:t>‹#›</a:t>
            </a:fld>
            <a:endParaRPr lang="en-US"/>
          </a:p>
        </p:txBody>
      </p:sp>
    </p:spTree>
    <p:extLst>
      <p:ext uri="{BB962C8B-B14F-4D97-AF65-F5344CB8AC3E}">
        <p14:creationId xmlns:p14="http://schemas.microsoft.com/office/powerpoint/2010/main" val="33879173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E82C6-2D09-4443-9237-6F4013DCA7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DDBCF5-18C8-2345-85F2-2B0863989D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945DEE-0959-6940-BA24-C8F49B495C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C1A769-C2BF-744A-AEFD-AEC9D082ACFF}"/>
              </a:ext>
            </a:extLst>
          </p:cNvPr>
          <p:cNvSpPr>
            <a:spLocks noGrp="1"/>
          </p:cNvSpPr>
          <p:nvPr>
            <p:ph type="dt" sz="half" idx="10"/>
          </p:nvPr>
        </p:nvSpPr>
        <p:spPr/>
        <p:txBody>
          <a:bodyPr/>
          <a:lstStyle/>
          <a:p>
            <a:fld id="{52DC9D0D-D802-904E-BC86-D97380A31044}" type="datetimeFigureOut">
              <a:rPr lang="en-US" smtClean="0"/>
              <a:t>11/6/2022</a:t>
            </a:fld>
            <a:endParaRPr lang="en-US"/>
          </a:p>
        </p:txBody>
      </p:sp>
      <p:sp>
        <p:nvSpPr>
          <p:cNvPr id="6" name="Footer Placeholder 5">
            <a:extLst>
              <a:ext uri="{FF2B5EF4-FFF2-40B4-BE49-F238E27FC236}">
                <a16:creationId xmlns:a16="http://schemas.microsoft.com/office/drawing/2014/main" id="{4A0097FF-CDAF-9043-9D7F-66B6599CED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BAE647-146F-B848-B583-7AAD67763A1E}"/>
              </a:ext>
            </a:extLst>
          </p:cNvPr>
          <p:cNvSpPr>
            <a:spLocks noGrp="1"/>
          </p:cNvSpPr>
          <p:nvPr>
            <p:ph type="sldNum" sz="quarter" idx="12"/>
          </p:nvPr>
        </p:nvSpPr>
        <p:spPr/>
        <p:txBody>
          <a:bodyPr/>
          <a:lstStyle/>
          <a:p>
            <a:fld id="{B58C4A39-FFAD-8342-B22A-47529C27C948}" type="slidenum">
              <a:rPr lang="en-US" smtClean="0"/>
              <a:t>‹#›</a:t>
            </a:fld>
            <a:endParaRPr lang="en-US"/>
          </a:p>
        </p:txBody>
      </p:sp>
    </p:spTree>
    <p:extLst>
      <p:ext uri="{BB962C8B-B14F-4D97-AF65-F5344CB8AC3E}">
        <p14:creationId xmlns:p14="http://schemas.microsoft.com/office/powerpoint/2010/main" val="2710387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655BB-E426-CF46-A4EB-E6B8CFB75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35B68B-3BEB-9348-9211-96AEDF1D2C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3B8A80-5871-3B44-846B-F3901259AEB5}"/>
              </a:ext>
            </a:extLst>
          </p:cNvPr>
          <p:cNvSpPr>
            <a:spLocks noGrp="1"/>
          </p:cNvSpPr>
          <p:nvPr>
            <p:ph type="dt" sz="half" idx="10"/>
          </p:nvPr>
        </p:nvSpPr>
        <p:spPr/>
        <p:txBody>
          <a:bodyPr/>
          <a:lstStyle/>
          <a:p>
            <a:fld id="{52DC9D0D-D802-904E-BC86-D97380A31044}" type="datetimeFigureOut">
              <a:rPr lang="en-US" smtClean="0"/>
              <a:t>11/6/2022</a:t>
            </a:fld>
            <a:endParaRPr lang="en-US"/>
          </a:p>
        </p:txBody>
      </p:sp>
      <p:sp>
        <p:nvSpPr>
          <p:cNvPr id="5" name="Footer Placeholder 4">
            <a:extLst>
              <a:ext uri="{FF2B5EF4-FFF2-40B4-BE49-F238E27FC236}">
                <a16:creationId xmlns:a16="http://schemas.microsoft.com/office/drawing/2014/main" id="{12D94946-5F8F-2A49-9E7A-EB376F6A77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2D7848-E062-3E4E-B86E-E4FB3567F338}"/>
              </a:ext>
            </a:extLst>
          </p:cNvPr>
          <p:cNvSpPr>
            <a:spLocks noGrp="1"/>
          </p:cNvSpPr>
          <p:nvPr>
            <p:ph type="sldNum" sz="quarter" idx="12"/>
          </p:nvPr>
        </p:nvSpPr>
        <p:spPr/>
        <p:txBody>
          <a:bodyPr/>
          <a:lstStyle/>
          <a:p>
            <a:fld id="{B58C4A39-FFAD-8342-B22A-47529C27C948}" type="slidenum">
              <a:rPr lang="en-US" smtClean="0"/>
              <a:t>‹#›</a:t>
            </a:fld>
            <a:endParaRPr lang="en-US"/>
          </a:p>
        </p:txBody>
      </p:sp>
    </p:spTree>
    <p:extLst>
      <p:ext uri="{BB962C8B-B14F-4D97-AF65-F5344CB8AC3E}">
        <p14:creationId xmlns:p14="http://schemas.microsoft.com/office/powerpoint/2010/main" val="41881188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28011E-110A-D642-A167-93AC40A92B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86C1C4-755D-BB4E-9CF2-D0BC71BF38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C4FFFE-F780-CA4D-8D31-A7C6CD570ED2}"/>
              </a:ext>
            </a:extLst>
          </p:cNvPr>
          <p:cNvSpPr>
            <a:spLocks noGrp="1"/>
          </p:cNvSpPr>
          <p:nvPr>
            <p:ph type="dt" sz="half" idx="10"/>
          </p:nvPr>
        </p:nvSpPr>
        <p:spPr/>
        <p:txBody>
          <a:bodyPr/>
          <a:lstStyle/>
          <a:p>
            <a:fld id="{52DC9D0D-D802-904E-BC86-D97380A31044}" type="datetimeFigureOut">
              <a:rPr lang="en-US" smtClean="0"/>
              <a:t>11/6/2022</a:t>
            </a:fld>
            <a:endParaRPr lang="en-US"/>
          </a:p>
        </p:txBody>
      </p:sp>
      <p:sp>
        <p:nvSpPr>
          <p:cNvPr id="5" name="Footer Placeholder 4">
            <a:extLst>
              <a:ext uri="{FF2B5EF4-FFF2-40B4-BE49-F238E27FC236}">
                <a16:creationId xmlns:a16="http://schemas.microsoft.com/office/drawing/2014/main" id="{D7299614-2F91-744D-81D5-EC4897CEC8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D292A3-F1E9-0545-9E46-F1F8C17FBC0D}"/>
              </a:ext>
            </a:extLst>
          </p:cNvPr>
          <p:cNvSpPr>
            <a:spLocks noGrp="1"/>
          </p:cNvSpPr>
          <p:nvPr>
            <p:ph type="sldNum" sz="quarter" idx="12"/>
          </p:nvPr>
        </p:nvSpPr>
        <p:spPr/>
        <p:txBody>
          <a:bodyPr/>
          <a:lstStyle/>
          <a:p>
            <a:fld id="{B58C4A39-FFAD-8342-B22A-47529C27C948}" type="slidenum">
              <a:rPr lang="en-US" smtClean="0"/>
              <a:t>‹#›</a:t>
            </a:fld>
            <a:endParaRPr lang="en-US"/>
          </a:p>
        </p:txBody>
      </p:sp>
    </p:spTree>
    <p:extLst>
      <p:ext uri="{BB962C8B-B14F-4D97-AF65-F5344CB8AC3E}">
        <p14:creationId xmlns:p14="http://schemas.microsoft.com/office/powerpoint/2010/main" val="788032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Slide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287377-669E-1146-A908-061032251474}"/>
              </a:ext>
            </a:extLst>
          </p:cNvPr>
          <p:cNvSpPr/>
          <p:nvPr userDrawn="1"/>
        </p:nvSpPr>
        <p:spPr>
          <a:xfrm>
            <a:off x="6096000" y="0"/>
            <a:ext cx="609600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98AAEC-D38D-7E41-8C09-0241EE6EA20C}"/>
              </a:ext>
            </a:extLst>
          </p:cNvPr>
          <p:cNvSpPr>
            <a:spLocks noGrp="1"/>
          </p:cNvSpPr>
          <p:nvPr>
            <p:ph type="title"/>
          </p:nvPr>
        </p:nvSpPr>
        <p:spPr>
          <a:xfrm>
            <a:off x="6922008" y="2697480"/>
            <a:ext cx="4382732" cy="974626"/>
          </a:xfrm>
        </p:spPr>
        <p:txBody>
          <a:bodyPr/>
          <a:lstStyle>
            <a:lvl1pPr>
              <a:lnSpc>
                <a:spcPts val="3800"/>
              </a:lnSpc>
              <a:spcAft>
                <a:spcPts val="1800"/>
              </a:spcAft>
              <a:defRPr sz="3200">
                <a:solidFill>
                  <a:schemeClr val="bg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A3DB5D00-A3FA-1049-9BA3-8B8D8E8F5AD7}"/>
              </a:ext>
            </a:extLst>
          </p:cNvPr>
          <p:cNvSpPr>
            <a:spLocks noGrp="1"/>
          </p:cNvSpPr>
          <p:nvPr>
            <p:ph type="pic" idx="13"/>
          </p:nvPr>
        </p:nvSpPr>
        <p:spPr>
          <a:xfrm>
            <a:off x="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5" name="Picture 4" descr="Icon&#10;&#10;Description automatically generated">
            <a:extLst>
              <a:ext uri="{FF2B5EF4-FFF2-40B4-BE49-F238E27FC236}">
                <a16:creationId xmlns:a16="http://schemas.microsoft.com/office/drawing/2014/main" id="{90EAE102-796B-0542-A694-1AD9EBA5F95D}"/>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1469021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bullet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9A28-276F-A14D-9CD3-ED939A4B898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03EC05A-B25C-2644-B3A1-3D45DD8E3471}"/>
              </a:ext>
            </a:extLst>
          </p:cNvPr>
          <p:cNvSpPr>
            <a:spLocks noGrp="1"/>
          </p:cNvSpPr>
          <p:nvPr>
            <p:ph idx="1"/>
          </p:nvPr>
        </p:nvSpPr>
        <p:spPr>
          <a:xfrm>
            <a:off x="914400" y="1828800"/>
            <a:ext cx="10058400" cy="1598964"/>
          </a:xfrm>
        </p:spPr>
        <p:txBody>
          <a:bodyPr wrap="square">
            <a:spAutoFit/>
          </a:bodyPr>
          <a:lstStyle>
            <a:lvl1pPr>
              <a:lnSpc>
                <a:spcPts val="2600"/>
              </a:lnSpc>
              <a:spcBef>
                <a:spcPts val="1200"/>
              </a:spcBef>
              <a:spcAft>
                <a:spcPts val="800"/>
              </a:spcAft>
              <a:defRPr sz="2000" b="1"/>
            </a:lvl1pPr>
            <a:lvl2pPr marL="228600" indent="-228600">
              <a:spcBef>
                <a:spcPts val="0"/>
              </a:spcBef>
              <a:defRPr sz="2000"/>
            </a:lvl2pPr>
            <a:lvl3pPr marL="0" indent="0">
              <a:lnSpc>
                <a:spcPts val="1800"/>
              </a:lnSpc>
              <a:spcBef>
                <a:spcPts val="0"/>
              </a:spcBef>
              <a:buFontTx/>
              <a:buNone/>
              <a:defRPr sz="1400" b="1">
                <a:solidFill>
                  <a:schemeClr val="accent1"/>
                </a:solidFill>
              </a:defRPr>
            </a:lvl3pPr>
            <a:lvl4pPr marL="0" indent="0">
              <a:lnSpc>
                <a:spcPts val="1800"/>
              </a:lnSpc>
              <a:spcBef>
                <a:spcPts val="0"/>
              </a:spcBef>
              <a:buFontTx/>
              <a:buNone/>
              <a:defRPr sz="1400"/>
            </a:lvl4pPr>
            <a:lvl5pPr marL="176213" indent="-176213">
              <a:lnSpc>
                <a:spcPts val="1800"/>
              </a:lnSpc>
              <a:spcBef>
                <a:spcPts val="0"/>
              </a:spcBef>
              <a:buClr>
                <a:schemeClr val="accent3"/>
              </a:buClr>
              <a:buFont typeface="Arial" panose="020B0604020202020204" pitchFamily="34" charset="0"/>
              <a:buChar char="•"/>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Logo, icon&#10;&#10;Description automatically generated">
            <a:extLst>
              <a:ext uri="{FF2B5EF4-FFF2-40B4-BE49-F238E27FC236}">
                <a16:creationId xmlns:a16="http://schemas.microsoft.com/office/drawing/2014/main" id="{CD7A5637-8B9A-3541-971B-B066C291EC7A}"/>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290237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E6BE3-DDE6-6346-B4EA-038CA3E31FB8}"/>
              </a:ext>
            </a:extLst>
          </p:cNvPr>
          <p:cNvSpPr>
            <a:spLocks noGrp="1"/>
          </p:cNvSpPr>
          <p:nvPr>
            <p:ph type="title"/>
          </p:nvPr>
        </p:nvSpPr>
        <p:spPr/>
        <p:txBody>
          <a:bodyPr/>
          <a:lstStyle/>
          <a:p>
            <a:r>
              <a:rPr lang="en-US" dirty="0"/>
              <a:t>Click to edit Master title style</a:t>
            </a:r>
          </a:p>
        </p:txBody>
      </p:sp>
      <p:sp>
        <p:nvSpPr>
          <p:cNvPr id="4" name="Text Placeholder 3">
            <a:extLst>
              <a:ext uri="{FF2B5EF4-FFF2-40B4-BE49-F238E27FC236}">
                <a16:creationId xmlns:a16="http://schemas.microsoft.com/office/drawing/2014/main" id="{F15659F0-3A3D-F642-837D-95075D5A0559}"/>
              </a:ext>
            </a:extLst>
          </p:cNvPr>
          <p:cNvSpPr>
            <a:spLocks noGrp="1"/>
          </p:cNvSpPr>
          <p:nvPr>
            <p:ph type="body" sz="half" idx="2"/>
          </p:nvPr>
        </p:nvSpPr>
        <p:spPr>
          <a:xfrm>
            <a:off x="914399" y="1828800"/>
            <a:ext cx="10058399" cy="408702"/>
          </a:xfrm>
        </p:spPr>
        <p:txBody>
          <a:bodyPr wrap="square">
            <a:spAutoFit/>
          </a:bodyPr>
          <a:lstStyle>
            <a:lvl1pPr marL="0" indent="0">
              <a:lnSpc>
                <a:spcPts val="3400"/>
              </a:lnSpc>
              <a:spcAft>
                <a:spcPts val="1200"/>
              </a:spcAft>
              <a:buNone/>
              <a:defRPr sz="2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5" name="Picture 4" descr="Logo, icon&#10;&#10;Description automatically generated">
            <a:extLst>
              <a:ext uri="{FF2B5EF4-FFF2-40B4-BE49-F238E27FC236}">
                <a16:creationId xmlns:a16="http://schemas.microsoft.com/office/drawing/2014/main" id="{B38FED46-9B2A-4B43-AED4-DB0663B6B53B}"/>
              </a:ext>
            </a:extLst>
          </p:cNvPr>
          <p:cNvPicPr>
            <a:picLocks noChangeAspect="1"/>
          </p:cNvPicPr>
          <p:nvPr userDrawn="1"/>
        </p:nvPicPr>
        <p:blipFill>
          <a:blip r:embed="rId3"/>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89883654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cripture Yellow with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F327A6-61FD-6143-B77F-0DA91474E4EF}"/>
              </a:ext>
            </a:extLst>
          </p:cNvPr>
          <p:cNvSpPr/>
          <p:nvPr userDrawn="1"/>
        </p:nvSpPr>
        <p:spPr>
          <a:xfrm>
            <a:off x="0" y="7865"/>
            <a:ext cx="12192000" cy="6850136"/>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Logo, icon&#10;&#10;Description automatically generated">
            <a:extLst>
              <a:ext uri="{FF2B5EF4-FFF2-40B4-BE49-F238E27FC236}">
                <a16:creationId xmlns:a16="http://schemas.microsoft.com/office/drawing/2014/main" id="{03F5C26A-E10A-134E-8188-5B0BDC26C256}"/>
              </a:ext>
            </a:extLst>
          </p:cNvPr>
          <p:cNvPicPr>
            <a:picLocks noChangeAspect="1"/>
          </p:cNvPicPr>
          <p:nvPr userDrawn="1"/>
        </p:nvPicPr>
        <p:blipFill>
          <a:blip r:embed="rId2"/>
          <a:stretch>
            <a:fillRect/>
          </a:stretch>
        </p:blipFill>
        <p:spPr>
          <a:xfrm>
            <a:off x="11304740" y="6077741"/>
            <a:ext cx="457200" cy="457200"/>
          </a:xfrm>
          <a:prstGeom prst="rect">
            <a:avLst/>
          </a:prstGeom>
        </p:spPr>
      </p:pic>
      <p:pic>
        <p:nvPicPr>
          <p:cNvPr id="5" name="Picture 4" descr="A picture containing tableware&#10;&#10;Description automatically generated">
            <a:extLst>
              <a:ext uri="{FF2B5EF4-FFF2-40B4-BE49-F238E27FC236}">
                <a16:creationId xmlns:a16="http://schemas.microsoft.com/office/drawing/2014/main" id="{993538F7-8585-B947-B959-6BE383E342B2}"/>
              </a:ext>
            </a:extLst>
          </p:cNvPr>
          <p:cNvPicPr>
            <a:picLocks noChangeAspect="1"/>
          </p:cNvPicPr>
          <p:nvPr userDrawn="1"/>
        </p:nvPicPr>
        <p:blipFill>
          <a:blip r:embed="rId3">
            <a:alphaModFix amt="75000"/>
          </a:blip>
          <a:stretch>
            <a:fillRect/>
          </a:stretch>
        </p:blipFill>
        <p:spPr>
          <a:xfrm>
            <a:off x="2221006" y="232533"/>
            <a:ext cx="2938929" cy="6400800"/>
          </a:xfrm>
          <a:prstGeom prst="rect">
            <a:avLst/>
          </a:prstGeom>
        </p:spPr>
      </p:pic>
      <p:sp>
        <p:nvSpPr>
          <p:cNvPr id="6" name="Text Placeholder 3">
            <a:extLst>
              <a:ext uri="{FF2B5EF4-FFF2-40B4-BE49-F238E27FC236}">
                <a16:creationId xmlns:a16="http://schemas.microsoft.com/office/drawing/2014/main" id="{036760F7-4790-3E47-87D6-C1E58612C73B}"/>
              </a:ext>
            </a:extLst>
          </p:cNvPr>
          <p:cNvSpPr>
            <a:spLocks noGrp="1"/>
          </p:cNvSpPr>
          <p:nvPr>
            <p:ph type="body" sz="half" idx="2"/>
          </p:nvPr>
        </p:nvSpPr>
        <p:spPr>
          <a:xfrm>
            <a:off x="2743200" y="1828800"/>
            <a:ext cx="8190161" cy="408702"/>
          </a:xfrm>
        </p:spPr>
        <p:txBody>
          <a:bodyPr wrap="square">
            <a:spAutoFit/>
          </a:bodyPr>
          <a:lstStyle>
            <a:lvl1pPr marL="0" indent="0">
              <a:lnSpc>
                <a:spcPts val="3400"/>
              </a:lnSpc>
              <a:spcAft>
                <a:spcPts val="1200"/>
              </a:spcAft>
              <a:buNone/>
              <a:defRPr sz="28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Rectangle 6">
            <a:extLst>
              <a:ext uri="{FF2B5EF4-FFF2-40B4-BE49-F238E27FC236}">
                <a16:creationId xmlns:a16="http://schemas.microsoft.com/office/drawing/2014/main" id="{C4E0C42F-4E85-AB47-95EF-6CAC52C8166B}"/>
              </a:ext>
            </a:extLst>
          </p:cNvPr>
          <p:cNvSpPr/>
          <p:nvPr userDrawn="1"/>
        </p:nvSpPr>
        <p:spPr>
          <a:xfrm>
            <a:off x="0" y="0"/>
            <a:ext cx="1954060" cy="68501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a:extLst>
              <a:ext uri="{FF2B5EF4-FFF2-40B4-BE49-F238E27FC236}">
                <a16:creationId xmlns:a16="http://schemas.microsoft.com/office/drawing/2014/main" id="{0FB442E5-3862-6042-991E-8F581CC39AF1}"/>
              </a:ext>
            </a:extLst>
          </p:cNvPr>
          <p:cNvSpPr>
            <a:spLocks noGrp="1"/>
          </p:cNvSpPr>
          <p:nvPr>
            <p:ph type="body" sz="half" idx="10" hasCustomPrompt="1"/>
          </p:nvPr>
        </p:nvSpPr>
        <p:spPr>
          <a:xfrm>
            <a:off x="301752" y="685800"/>
            <a:ext cx="1402915" cy="963597"/>
          </a:xfrm>
        </p:spPr>
        <p:txBody>
          <a:bodyPr wrap="square">
            <a:spAutoFit/>
          </a:bodyPr>
          <a:lstStyle>
            <a:lvl1pPr marL="0" indent="0" algn="l">
              <a:lnSpc>
                <a:spcPts val="2600"/>
              </a:lnSpc>
              <a:buNone/>
              <a:defRPr sz="1600" b="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 name="Title 1">
            <a:extLst>
              <a:ext uri="{FF2B5EF4-FFF2-40B4-BE49-F238E27FC236}">
                <a16:creationId xmlns:a16="http://schemas.microsoft.com/office/drawing/2014/main" id="{E5AB208C-A676-5A42-9B4D-F9A39D061BE1}"/>
              </a:ext>
            </a:extLst>
          </p:cNvPr>
          <p:cNvSpPr>
            <a:spLocks noGrp="1"/>
          </p:cNvSpPr>
          <p:nvPr>
            <p:ph type="title"/>
          </p:nvPr>
        </p:nvSpPr>
        <p:spPr>
          <a:xfrm>
            <a:off x="2743200" y="685800"/>
            <a:ext cx="8190159" cy="538609"/>
          </a:xfrm>
        </p:spPr>
        <p:txBody>
          <a:bodyPr/>
          <a:lstStyle/>
          <a:p>
            <a:r>
              <a:rPr lang="en-US" dirty="0"/>
              <a:t>Click to edit Master title style</a:t>
            </a:r>
          </a:p>
        </p:txBody>
      </p:sp>
    </p:spTree>
    <p:extLst>
      <p:ext uri="{BB962C8B-B14F-4D97-AF65-F5344CB8AC3E}">
        <p14:creationId xmlns:p14="http://schemas.microsoft.com/office/powerpoint/2010/main" val="155216015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2.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1C5095-3E50-2344-81E0-FEAEA8C105DB}"/>
              </a:ext>
            </a:extLst>
          </p:cNvPr>
          <p:cNvSpPr>
            <a:spLocks noGrp="1"/>
          </p:cNvSpPr>
          <p:nvPr>
            <p:ph type="title"/>
          </p:nvPr>
        </p:nvSpPr>
        <p:spPr>
          <a:xfrm>
            <a:off x="914400" y="685800"/>
            <a:ext cx="10058400" cy="538609"/>
          </a:xfrm>
          <a:prstGeom prst="rect">
            <a:avLst/>
          </a:prstGeom>
        </p:spPr>
        <p:txBody>
          <a:bodyPr vert="horz" lIns="0" tIns="0" rIns="0" bIns="0" rtlCol="0" anchor="t" anchorCtr="0">
            <a:spAutoFit/>
          </a:bodyPr>
          <a:lstStyle/>
          <a:p>
            <a:r>
              <a:rPr lang="en-US" dirty="0"/>
              <a:t>Click to edit Master title style</a:t>
            </a:r>
          </a:p>
        </p:txBody>
      </p:sp>
      <p:sp>
        <p:nvSpPr>
          <p:cNvPr id="3" name="Text Placeholder 2">
            <a:extLst>
              <a:ext uri="{FF2B5EF4-FFF2-40B4-BE49-F238E27FC236}">
                <a16:creationId xmlns:a16="http://schemas.microsoft.com/office/drawing/2014/main" id="{355D3CA0-2010-D84D-A782-63473DCB525B}"/>
              </a:ext>
            </a:extLst>
          </p:cNvPr>
          <p:cNvSpPr>
            <a:spLocks noGrp="1"/>
          </p:cNvSpPr>
          <p:nvPr>
            <p:ph type="body" idx="1"/>
          </p:nvPr>
        </p:nvSpPr>
        <p:spPr>
          <a:xfrm>
            <a:off x="914400" y="1828800"/>
            <a:ext cx="10515600"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5354834"/>
      </p:ext>
    </p:extLst>
  </p:cSld>
  <p:clrMap bg1="lt1" tx1="dk1" bg2="lt2" tx2="dk2" accent1="accent1" accent2="accent2" accent3="accent3" accent4="accent4" accent5="accent5" accent6="accent6" hlink="hlink" folHlink="folHlink"/>
  <p:sldLayoutIdLst>
    <p:sldLayoutId id="2147483649" r:id="rId1"/>
    <p:sldLayoutId id="2147483687" r:id="rId2"/>
    <p:sldLayoutId id="2147483694" r:id="rId3"/>
    <p:sldLayoutId id="2147483695" r:id="rId4"/>
    <p:sldLayoutId id="2147483696" r:id="rId5"/>
    <p:sldLayoutId id="2147483717" r:id="rId6"/>
    <p:sldLayoutId id="2147483650" r:id="rId7"/>
    <p:sldLayoutId id="2147483671" r:id="rId8"/>
    <p:sldLayoutId id="2147483672" r:id="rId9"/>
    <p:sldLayoutId id="2147483688" r:id="rId10"/>
    <p:sldLayoutId id="2147483718" r:id="rId11"/>
    <p:sldLayoutId id="2147483719" r:id="rId12"/>
    <p:sldLayoutId id="2147483683" r:id="rId13"/>
    <p:sldLayoutId id="2147483673" r:id="rId14"/>
    <p:sldLayoutId id="2147483674" r:id="rId15"/>
    <p:sldLayoutId id="2147483679" r:id="rId16"/>
    <p:sldLayoutId id="2147483716" r:id="rId17"/>
    <p:sldLayoutId id="2147483654" r:id="rId18"/>
    <p:sldLayoutId id="2147483651" r:id="rId19"/>
    <p:sldLayoutId id="2147483680" r:id="rId20"/>
    <p:sldLayoutId id="2147483681" r:id="rId21"/>
    <p:sldLayoutId id="2147483720" r:id="rId22"/>
    <p:sldLayoutId id="2147483721" r:id="rId23"/>
    <p:sldLayoutId id="2147483722" r:id="rId24"/>
    <p:sldLayoutId id="2147483676" r:id="rId25"/>
    <p:sldLayoutId id="2147483684" r:id="rId26"/>
    <p:sldLayoutId id="2147483686" r:id="rId27"/>
    <p:sldLayoutId id="2147483715" r:id="rId28"/>
    <p:sldLayoutId id="2147483693" r:id="rId29"/>
    <p:sldLayoutId id="2147483690" r:id="rId30"/>
    <p:sldLayoutId id="2147483678" r:id="rId31"/>
    <p:sldLayoutId id="2147483712" r:id="rId32"/>
    <p:sldLayoutId id="2147483713" r:id="rId33"/>
    <p:sldLayoutId id="2147483714" r:id="rId34"/>
    <p:sldLayoutId id="2147483677" r:id="rId35"/>
    <p:sldLayoutId id="2147483663" r:id="rId36"/>
    <p:sldLayoutId id="2147483675" r:id="rId37"/>
    <p:sldLayoutId id="2147483697" r:id="rId38"/>
    <p:sldLayoutId id="2147483682" r:id="rId39"/>
    <p:sldLayoutId id="2147483660" r:id="rId40"/>
    <p:sldLayoutId id="2147483685" r:id="rId41"/>
    <p:sldLayoutId id="2147483661" r:id="rId42"/>
    <p:sldLayoutId id="2147483691" r:id="rId43"/>
    <p:sldLayoutId id="2147483692" r:id="rId44"/>
    <p:sldLayoutId id="2147483698" r:id="rId45"/>
    <p:sldLayoutId id="2147483689" r:id="rId46"/>
    <p:sldLayoutId id="2147483655" r:id="rId47"/>
    <p:sldLayoutId id="2147483699" r:id="rId48"/>
  </p:sldLayoutIdLst>
  <p:txStyles>
    <p:titleStyle>
      <a:lvl1pPr algn="l" defTabSz="914400" rtl="0" eaLnBrk="1" latinLnBrk="0" hangingPunct="1">
        <a:lnSpc>
          <a:spcPts val="4200"/>
        </a:lnSpc>
        <a:spcBef>
          <a:spcPct val="0"/>
        </a:spcBef>
        <a:buNone/>
        <a:defRPr sz="3600" b="1" kern="1200">
          <a:solidFill>
            <a:schemeClr val="accent4"/>
          </a:solidFill>
          <a:latin typeface="+mj-lt"/>
          <a:ea typeface="+mj-ea"/>
          <a:cs typeface="+mj-cs"/>
        </a:defRPr>
      </a:lvl1pPr>
    </p:titleStyle>
    <p:bodyStyle>
      <a:lvl1pPr marL="0" indent="0" algn="l" defTabSz="914400" rtl="0" eaLnBrk="1" latinLnBrk="0" hangingPunct="1">
        <a:lnSpc>
          <a:spcPts val="3200"/>
        </a:lnSpc>
        <a:spcBef>
          <a:spcPts val="0"/>
        </a:spcBef>
        <a:buFontTx/>
        <a:buNone/>
        <a:defRPr sz="2400" b="0" kern="1200">
          <a:solidFill>
            <a:schemeClr val="tx2"/>
          </a:solidFill>
          <a:latin typeface="+mn-lt"/>
          <a:ea typeface="+mn-ea"/>
          <a:cs typeface="+mn-cs"/>
        </a:defRPr>
      </a:lvl1pPr>
      <a:lvl2pPr marL="228600" indent="-228600" algn="l" defTabSz="914400" rtl="0" eaLnBrk="1" latinLnBrk="0" hangingPunct="1">
        <a:lnSpc>
          <a:spcPts val="2200"/>
        </a:lnSpc>
        <a:spcBef>
          <a:spcPts val="0"/>
        </a:spcBef>
        <a:spcAft>
          <a:spcPts val="1200"/>
        </a:spcAft>
        <a:buClr>
          <a:schemeClr val="accent3"/>
        </a:buClr>
        <a:buSzPct val="100000"/>
        <a:buFont typeface="Arial" panose="020B0604020202020204" pitchFamily="34" charset="0"/>
        <a:buChar char="•"/>
        <a:tabLst/>
        <a:defRPr sz="1800" kern="1200">
          <a:solidFill>
            <a:schemeClr val="tx2"/>
          </a:solidFill>
          <a:latin typeface="+mn-lt"/>
          <a:ea typeface="+mn-ea"/>
          <a:cs typeface="+mn-cs"/>
        </a:defRPr>
      </a:lvl2pPr>
      <a:lvl3pPr marL="0" indent="0" algn="l" defTabSz="914400" rtl="0" eaLnBrk="1" latinLnBrk="0" hangingPunct="1">
        <a:lnSpc>
          <a:spcPts val="1800"/>
        </a:lnSpc>
        <a:spcBef>
          <a:spcPts val="0"/>
        </a:spcBef>
        <a:buFontTx/>
        <a:buNone/>
        <a:defRPr sz="1400" b="1" kern="1200">
          <a:solidFill>
            <a:schemeClr val="accent1"/>
          </a:solidFill>
          <a:latin typeface="+mn-lt"/>
          <a:ea typeface="+mn-ea"/>
          <a:cs typeface="+mn-cs"/>
        </a:defRPr>
      </a:lvl3pPr>
      <a:lvl4pPr marL="0" indent="0" algn="l" defTabSz="914400" rtl="0" eaLnBrk="1" latinLnBrk="0" hangingPunct="1">
        <a:lnSpc>
          <a:spcPts val="1800"/>
        </a:lnSpc>
        <a:spcBef>
          <a:spcPts val="0"/>
        </a:spcBef>
        <a:buFontTx/>
        <a:buNone/>
        <a:defRPr sz="1400" kern="1200">
          <a:solidFill>
            <a:schemeClr val="tx2"/>
          </a:solidFill>
          <a:latin typeface="+mn-lt"/>
          <a:ea typeface="+mn-ea"/>
          <a:cs typeface="+mn-cs"/>
        </a:defRPr>
      </a:lvl4pPr>
      <a:lvl5pPr marL="176213" indent="-176213" algn="l" defTabSz="914400" rtl="0" eaLnBrk="1" latinLnBrk="0" hangingPunct="1">
        <a:lnSpc>
          <a:spcPts val="1800"/>
        </a:lnSpc>
        <a:spcBef>
          <a:spcPts val="0"/>
        </a:spcBef>
        <a:buClr>
          <a:schemeClr val="accent3"/>
        </a:buClr>
        <a:buFont typeface="Arial" panose="020B0604020202020204" pitchFamily="34" charset="0"/>
        <a:buChar char="•"/>
        <a:tabLst/>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45B286-A672-224B-8FB0-9A2B76EDDF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C15EA5-5103-FD44-9E9B-01456086EB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F326E5-84FF-A74D-BD5A-A71EFFBE70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C9D0D-D802-904E-BC86-D97380A31044}" type="datetimeFigureOut">
              <a:rPr lang="en-US" smtClean="0"/>
              <a:t>11/6/2022</a:t>
            </a:fld>
            <a:endParaRPr lang="en-US"/>
          </a:p>
        </p:txBody>
      </p:sp>
      <p:sp>
        <p:nvSpPr>
          <p:cNvPr id="5" name="Footer Placeholder 4">
            <a:extLst>
              <a:ext uri="{FF2B5EF4-FFF2-40B4-BE49-F238E27FC236}">
                <a16:creationId xmlns:a16="http://schemas.microsoft.com/office/drawing/2014/main" id="{9C594E6E-6A13-BD4C-9DEC-755807E96F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83B47C-B639-D54D-AF9C-F909BD039E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C4A39-FFAD-8342-B22A-47529C27C948}" type="slidenum">
              <a:rPr lang="en-US" smtClean="0"/>
              <a:t>‹#›</a:t>
            </a:fld>
            <a:endParaRPr lang="en-US"/>
          </a:p>
        </p:txBody>
      </p:sp>
    </p:spTree>
    <p:extLst>
      <p:ext uri="{BB962C8B-B14F-4D97-AF65-F5344CB8AC3E}">
        <p14:creationId xmlns:p14="http://schemas.microsoft.com/office/powerpoint/2010/main" val="50890627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50.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50.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2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50.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28.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50.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4465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4678E4-8C5D-3D1B-ADB7-C3D4EDF1DB2F}"/>
              </a:ext>
            </a:extLst>
          </p:cNvPr>
          <p:cNvSpPr>
            <a:spLocks noGrp="1"/>
          </p:cNvSpPr>
          <p:nvPr>
            <p:ph type="title"/>
          </p:nvPr>
        </p:nvSpPr>
        <p:spPr/>
        <p:txBody>
          <a:bodyPr/>
          <a:lstStyle/>
          <a:p>
            <a:endParaRPr lang="en-US"/>
          </a:p>
        </p:txBody>
      </p:sp>
      <p:sp>
        <p:nvSpPr>
          <p:cNvPr id="7" name="Text Placeholder 6">
            <a:extLst>
              <a:ext uri="{FF2B5EF4-FFF2-40B4-BE49-F238E27FC236}">
                <a16:creationId xmlns:a16="http://schemas.microsoft.com/office/drawing/2014/main" id="{B7516AFC-44F8-5D60-6E25-DE0B512CDE8C}"/>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911807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809A-0D9F-7456-FA7A-F8EA81E90B4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EE5F261-A1E5-F492-92C9-AF3AE238D78D}"/>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528571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19254-78B6-DDF6-0D33-E7059F9EB23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5F73AA32-E151-3AA1-0B7C-B1F56A9EA5D6}"/>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192537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535BD-202D-CEB8-AEF3-EB8E43FF95E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5A7C38B2-96BC-8D24-0AAA-82F3B3D2244D}"/>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076011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22BED31-7D5F-828F-D3E8-71C47F5E5C33}"/>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724850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E4E3D2-6751-63F7-B38A-358D44D328C3}"/>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345892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CFF2D9-7157-E658-A44A-CA1F8A9E6745}"/>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599622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9CCF34-8C7A-EE17-5854-CDCFBFFFBD50}"/>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714931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8266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ableware&#10;&#10;Description automatically generated">
            <a:extLst>
              <a:ext uri="{FF2B5EF4-FFF2-40B4-BE49-F238E27FC236}">
                <a16:creationId xmlns:a16="http://schemas.microsoft.com/office/drawing/2014/main" id="{415EC23F-813C-0E4A-A921-E9ED6D0565C5}"/>
              </a:ext>
            </a:extLst>
          </p:cNvPr>
          <p:cNvPicPr>
            <a:picLocks noChangeAspect="1"/>
          </p:cNvPicPr>
          <p:nvPr/>
        </p:nvPicPr>
        <p:blipFill>
          <a:blip r:embed="rId3">
            <a:alphaModFix amt="25000"/>
          </a:blip>
          <a:stretch>
            <a:fillRect/>
          </a:stretch>
        </p:blipFill>
        <p:spPr>
          <a:xfrm>
            <a:off x="298261" y="232533"/>
            <a:ext cx="2938929" cy="6400800"/>
          </a:xfrm>
          <a:prstGeom prst="rect">
            <a:avLst/>
          </a:prstGeom>
        </p:spPr>
      </p:pic>
      <p:sp>
        <p:nvSpPr>
          <p:cNvPr id="4" name="Title 3">
            <a:extLst>
              <a:ext uri="{FF2B5EF4-FFF2-40B4-BE49-F238E27FC236}">
                <a16:creationId xmlns:a16="http://schemas.microsoft.com/office/drawing/2014/main" id="{9A4D9D4F-2204-58B0-CE6D-4772AF7F5B29}"/>
              </a:ext>
            </a:extLst>
          </p:cNvPr>
          <p:cNvSpPr>
            <a:spLocks noGrp="1"/>
          </p:cNvSpPr>
          <p:nvPr>
            <p:ph type="title"/>
          </p:nvPr>
        </p:nvSpPr>
        <p:spPr/>
        <p:txBody>
          <a:bodyPr/>
          <a:lstStyle/>
          <a:p>
            <a:endParaRPr lang="en-US" dirty="0"/>
          </a:p>
        </p:txBody>
      </p:sp>
      <p:sp>
        <p:nvSpPr>
          <p:cNvPr id="8" name="Picture Placeholder 7">
            <a:extLst>
              <a:ext uri="{FF2B5EF4-FFF2-40B4-BE49-F238E27FC236}">
                <a16:creationId xmlns:a16="http://schemas.microsoft.com/office/drawing/2014/main" id="{04DF8D32-C4E0-EB8B-2F36-BFCA007C3E5F}"/>
              </a:ext>
            </a:extLst>
          </p:cNvPr>
          <p:cNvSpPr>
            <a:spLocks noGrp="1"/>
          </p:cNvSpPr>
          <p:nvPr>
            <p:ph type="pic" idx="13"/>
          </p:nvPr>
        </p:nvSpPr>
        <p:spPr/>
      </p:sp>
    </p:spTree>
    <p:extLst>
      <p:ext uri="{BB962C8B-B14F-4D97-AF65-F5344CB8AC3E}">
        <p14:creationId xmlns:p14="http://schemas.microsoft.com/office/powerpoint/2010/main" val="2489974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E78024-5D1A-D356-27E2-B3A8970B6141}"/>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43175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4630651-D320-C509-557F-961D66A4C03F}"/>
              </a:ext>
            </a:extLst>
          </p:cNvPr>
          <p:cNvSpPr>
            <a:spLocks noGrp="1"/>
          </p:cNvSpPr>
          <p:nvPr>
            <p:ph type="pic" idx="13"/>
          </p:nvPr>
        </p:nvSpPr>
        <p:spPr/>
      </p:sp>
      <p:sp>
        <p:nvSpPr>
          <p:cNvPr id="3" name="Title 2">
            <a:extLst>
              <a:ext uri="{FF2B5EF4-FFF2-40B4-BE49-F238E27FC236}">
                <a16:creationId xmlns:a16="http://schemas.microsoft.com/office/drawing/2014/main" id="{15570BEC-A583-AB58-75BC-FDB6F2C75719}"/>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83F117D6-0581-4C7F-6435-A442B975C6E5}"/>
              </a:ext>
            </a:extLst>
          </p:cNvPr>
          <p:cNvPicPr>
            <a:picLocks noChangeAspect="1"/>
          </p:cNvPicPr>
          <p:nvPr/>
        </p:nvPicPr>
        <p:blipFill>
          <a:blip r:embed="rId2"/>
          <a:stretch>
            <a:fillRect/>
          </a:stretch>
        </p:blipFill>
        <p:spPr>
          <a:xfrm>
            <a:off x="359536" y="228322"/>
            <a:ext cx="2938527" cy="6401355"/>
          </a:xfrm>
          <a:prstGeom prst="rect">
            <a:avLst/>
          </a:prstGeom>
        </p:spPr>
      </p:pic>
    </p:spTree>
    <p:extLst>
      <p:ext uri="{BB962C8B-B14F-4D97-AF65-F5344CB8AC3E}">
        <p14:creationId xmlns:p14="http://schemas.microsoft.com/office/powerpoint/2010/main" val="3715796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53CC836-B540-EACB-1DA6-D2C184397788}"/>
              </a:ext>
            </a:extLst>
          </p:cNvPr>
          <p:cNvSpPr>
            <a:spLocks noGrp="1"/>
          </p:cNvSpPr>
          <p:nvPr>
            <p:ph type="pic" idx="13"/>
          </p:nvPr>
        </p:nvSpPr>
        <p:spPr/>
      </p:sp>
      <p:sp>
        <p:nvSpPr>
          <p:cNvPr id="3" name="Title 2">
            <a:extLst>
              <a:ext uri="{FF2B5EF4-FFF2-40B4-BE49-F238E27FC236}">
                <a16:creationId xmlns:a16="http://schemas.microsoft.com/office/drawing/2014/main" id="{DC4DBDCD-78C4-A8ED-3C6D-F4351E51C3AA}"/>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102E7341-695D-D8F6-8F5E-6639C23EC80E}"/>
              </a:ext>
            </a:extLst>
          </p:cNvPr>
          <p:cNvPicPr>
            <a:picLocks noChangeAspect="1"/>
          </p:cNvPicPr>
          <p:nvPr/>
        </p:nvPicPr>
        <p:blipFill>
          <a:blip r:embed="rId2"/>
          <a:stretch>
            <a:fillRect/>
          </a:stretch>
        </p:blipFill>
        <p:spPr>
          <a:xfrm>
            <a:off x="345682" y="228322"/>
            <a:ext cx="2938527" cy="6401355"/>
          </a:xfrm>
          <a:prstGeom prst="rect">
            <a:avLst/>
          </a:prstGeom>
        </p:spPr>
      </p:pic>
    </p:spTree>
    <p:extLst>
      <p:ext uri="{BB962C8B-B14F-4D97-AF65-F5344CB8AC3E}">
        <p14:creationId xmlns:p14="http://schemas.microsoft.com/office/powerpoint/2010/main" val="2910363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DFAE72A-2FFC-7532-B1FF-0CCDA00202AC}"/>
              </a:ext>
            </a:extLst>
          </p:cNvPr>
          <p:cNvSpPr>
            <a:spLocks noGrp="1"/>
          </p:cNvSpPr>
          <p:nvPr>
            <p:ph type="pic" idx="13"/>
          </p:nvPr>
        </p:nvSpPr>
        <p:spPr/>
      </p:sp>
      <p:sp>
        <p:nvSpPr>
          <p:cNvPr id="3" name="Title 2">
            <a:extLst>
              <a:ext uri="{FF2B5EF4-FFF2-40B4-BE49-F238E27FC236}">
                <a16:creationId xmlns:a16="http://schemas.microsoft.com/office/drawing/2014/main" id="{64DF74CB-7317-3B83-CB90-589ABCDE8F5F}"/>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0849CBC6-5327-4440-8D14-663C81EACC62}"/>
              </a:ext>
            </a:extLst>
          </p:cNvPr>
          <p:cNvPicPr>
            <a:picLocks noChangeAspect="1"/>
          </p:cNvPicPr>
          <p:nvPr/>
        </p:nvPicPr>
        <p:blipFill>
          <a:blip r:embed="rId2"/>
          <a:stretch>
            <a:fillRect/>
          </a:stretch>
        </p:blipFill>
        <p:spPr>
          <a:xfrm>
            <a:off x="304118" y="228322"/>
            <a:ext cx="2938527" cy="6401355"/>
          </a:xfrm>
          <a:prstGeom prst="rect">
            <a:avLst/>
          </a:prstGeom>
        </p:spPr>
      </p:pic>
    </p:spTree>
    <p:extLst>
      <p:ext uri="{BB962C8B-B14F-4D97-AF65-F5344CB8AC3E}">
        <p14:creationId xmlns:p14="http://schemas.microsoft.com/office/powerpoint/2010/main" val="3216033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3504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258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977611-2A57-CC43-89F9-D8B9382581AB}"/>
              </a:ext>
            </a:extLst>
          </p:cNvPr>
          <p:cNvPicPr>
            <a:picLocks noChangeAspect="1"/>
          </p:cNvPicPr>
          <p:nvPr/>
        </p:nvPicPr>
        <p:blipFill>
          <a:blip r:embed="rId3"/>
          <a:srcRect/>
          <a:stretch/>
        </p:blipFill>
        <p:spPr>
          <a:xfrm>
            <a:off x="10047315" y="5155305"/>
            <a:ext cx="1829948" cy="817825"/>
          </a:xfrm>
          <a:prstGeom prst="rect">
            <a:avLst/>
          </a:prstGeom>
        </p:spPr>
      </p:pic>
      <p:pic>
        <p:nvPicPr>
          <p:cNvPr id="4" name="Picture 3">
            <a:extLst>
              <a:ext uri="{FF2B5EF4-FFF2-40B4-BE49-F238E27FC236}">
                <a16:creationId xmlns:a16="http://schemas.microsoft.com/office/drawing/2014/main" id="{EACA1F13-E885-5D45-B654-A6A6777E10E4}"/>
              </a:ext>
            </a:extLst>
          </p:cNvPr>
          <p:cNvPicPr>
            <a:picLocks noChangeAspect="1"/>
          </p:cNvPicPr>
          <p:nvPr/>
        </p:nvPicPr>
        <p:blipFill rotWithShape="1">
          <a:blip r:embed="rId4"/>
          <a:srcRect t="93333"/>
          <a:stretch/>
        </p:blipFill>
        <p:spPr>
          <a:xfrm>
            <a:off x="0" y="6400800"/>
            <a:ext cx="2931459" cy="457199"/>
          </a:xfrm>
          <a:prstGeom prst="rect">
            <a:avLst/>
          </a:prstGeom>
        </p:spPr>
      </p:pic>
      <p:pic>
        <p:nvPicPr>
          <p:cNvPr id="5" name="Picture 4">
            <a:extLst>
              <a:ext uri="{FF2B5EF4-FFF2-40B4-BE49-F238E27FC236}">
                <a16:creationId xmlns:a16="http://schemas.microsoft.com/office/drawing/2014/main" id="{69DF401C-E246-E645-AD43-817D52753442}"/>
              </a:ext>
            </a:extLst>
          </p:cNvPr>
          <p:cNvPicPr>
            <a:picLocks noChangeAspect="1"/>
          </p:cNvPicPr>
          <p:nvPr/>
        </p:nvPicPr>
        <p:blipFill rotWithShape="1">
          <a:blip r:embed="rId5"/>
          <a:srcRect t="93333"/>
          <a:stretch/>
        </p:blipFill>
        <p:spPr>
          <a:xfrm>
            <a:off x="2931459" y="6400800"/>
            <a:ext cx="3164542" cy="457200"/>
          </a:xfrm>
          <a:prstGeom prst="rect">
            <a:avLst/>
          </a:prstGeom>
        </p:spPr>
      </p:pic>
      <p:pic>
        <p:nvPicPr>
          <p:cNvPr id="6" name="Picture 5">
            <a:extLst>
              <a:ext uri="{FF2B5EF4-FFF2-40B4-BE49-F238E27FC236}">
                <a16:creationId xmlns:a16="http://schemas.microsoft.com/office/drawing/2014/main" id="{49E447F0-B7E1-B440-93D7-8C6CCDFB140A}"/>
              </a:ext>
            </a:extLst>
          </p:cNvPr>
          <p:cNvPicPr>
            <a:picLocks noChangeAspect="1"/>
          </p:cNvPicPr>
          <p:nvPr/>
        </p:nvPicPr>
        <p:blipFill rotWithShape="1">
          <a:blip r:embed="rId6"/>
          <a:srcRect t="93333"/>
          <a:stretch/>
        </p:blipFill>
        <p:spPr>
          <a:xfrm>
            <a:off x="6096000" y="6400800"/>
            <a:ext cx="3164541" cy="457200"/>
          </a:xfrm>
          <a:prstGeom prst="rect">
            <a:avLst/>
          </a:prstGeom>
        </p:spPr>
      </p:pic>
      <p:pic>
        <p:nvPicPr>
          <p:cNvPr id="8" name="Picture 7">
            <a:extLst>
              <a:ext uri="{FF2B5EF4-FFF2-40B4-BE49-F238E27FC236}">
                <a16:creationId xmlns:a16="http://schemas.microsoft.com/office/drawing/2014/main" id="{EAB753C2-C505-B645-9E2E-FEF29766FEAF}"/>
              </a:ext>
            </a:extLst>
          </p:cNvPr>
          <p:cNvPicPr>
            <a:picLocks noChangeAspect="1"/>
          </p:cNvPicPr>
          <p:nvPr/>
        </p:nvPicPr>
        <p:blipFill rotWithShape="1">
          <a:blip r:embed="rId7"/>
          <a:srcRect t="93333"/>
          <a:stretch/>
        </p:blipFill>
        <p:spPr>
          <a:xfrm>
            <a:off x="9260540" y="6400800"/>
            <a:ext cx="2931459" cy="457200"/>
          </a:xfrm>
          <a:prstGeom prst="rect">
            <a:avLst/>
          </a:prstGeom>
        </p:spPr>
      </p:pic>
    </p:spTree>
    <p:extLst>
      <p:ext uri="{BB962C8B-B14F-4D97-AF65-F5344CB8AC3E}">
        <p14:creationId xmlns:p14="http://schemas.microsoft.com/office/powerpoint/2010/main" val="251715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CA1F13-E885-5D45-B654-A6A6777E10E4}"/>
              </a:ext>
            </a:extLst>
          </p:cNvPr>
          <p:cNvPicPr>
            <a:picLocks noChangeAspect="1"/>
          </p:cNvPicPr>
          <p:nvPr/>
        </p:nvPicPr>
        <p:blipFill rotWithShape="1">
          <a:blip r:embed="rId3"/>
          <a:srcRect t="93333"/>
          <a:stretch/>
        </p:blipFill>
        <p:spPr>
          <a:xfrm>
            <a:off x="0" y="6400800"/>
            <a:ext cx="2931459" cy="457199"/>
          </a:xfrm>
          <a:prstGeom prst="rect">
            <a:avLst/>
          </a:prstGeom>
        </p:spPr>
      </p:pic>
      <p:pic>
        <p:nvPicPr>
          <p:cNvPr id="5" name="Picture 4">
            <a:extLst>
              <a:ext uri="{FF2B5EF4-FFF2-40B4-BE49-F238E27FC236}">
                <a16:creationId xmlns:a16="http://schemas.microsoft.com/office/drawing/2014/main" id="{69DF401C-E246-E645-AD43-817D52753442}"/>
              </a:ext>
            </a:extLst>
          </p:cNvPr>
          <p:cNvPicPr>
            <a:picLocks noChangeAspect="1"/>
          </p:cNvPicPr>
          <p:nvPr/>
        </p:nvPicPr>
        <p:blipFill rotWithShape="1">
          <a:blip r:embed="rId4"/>
          <a:srcRect t="93333"/>
          <a:stretch/>
        </p:blipFill>
        <p:spPr>
          <a:xfrm>
            <a:off x="2931459" y="6400800"/>
            <a:ext cx="3164542" cy="457200"/>
          </a:xfrm>
          <a:prstGeom prst="rect">
            <a:avLst/>
          </a:prstGeom>
        </p:spPr>
      </p:pic>
      <p:pic>
        <p:nvPicPr>
          <p:cNvPr id="6" name="Picture 5">
            <a:extLst>
              <a:ext uri="{FF2B5EF4-FFF2-40B4-BE49-F238E27FC236}">
                <a16:creationId xmlns:a16="http://schemas.microsoft.com/office/drawing/2014/main" id="{49E447F0-B7E1-B440-93D7-8C6CCDFB140A}"/>
              </a:ext>
            </a:extLst>
          </p:cNvPr>
          <p:cNvPicPr>
            <a:picLocks noChangeAspect="1"/>
          </p:cNvPicPr>
          <p:nvPr/>
        </p:nvPicPr>
        <p:blipFill rotWithShape="1">
          <a:blip r:embed="rId5"/>
          <a:srcRect t="93333"/>
          <a:stretch/>
        </p:blipFill>
        <p:spPr>
          <a:xfrm>
            <a:off x="6096000" y="6400800"/>
            <a:ext cx="3164541" cy="457200"/>
          </a:xfrm>
          <a:prstGeom prst="rect">
            <a:avLst/>
          </a:prstGeom>
        </p:spPr>
      </p:pic>
      <p:pic>
        <p:nvPicPr>
          <p:cNvPr id="8" name="Picture 7">
            <a:extLst>
              <a:ext uri="{FF2B5EF4-FFF2-40B4-BE49-F238E27FC236}">
                <a16:creationId xmlns:a16="http://schemas.microsoft.com/office/drawing/2014/main" id="{EAB753C2-C505-B645-9E2E-FEF29766FEAF}"/>
              </a:ext>
            </a:extLst>
          </p:cNvPr>
          <p:cNvPicPr>
            <a:picLocks noChangeAspect="1"/>
          </p:cNvPicPr>
          <p:nvPr/>
        </p:nvPicPr>
        <p:blipFill rotWithShape="1">
          <a:blip r:embed="rId6"/>
          <a:srcRect t="93333"/>
          <a:stretch/>
        </p:blipFill>
        <p:spPr>
          <a:xfrm>
            <a:off x="9260540" y="6400800"/>
            <a:ext cx="2931459" cy="457200"/>
          </a:xfrm>
          <a:prstGeom prst="rect">
            <a:avLst/>
          </a:prstGeom>
        </p:spPr>
      </p:pic>
      <p:pic>
        <p:nvPicPr>
          <p:cNvPr id="3" name="Picture 2">
            <a:extLst>
              <a:ext uri="{FF2B5EF4-FFF2-40B4-BE49-F238E27FC236}">
                <a16:creationId xmlns:a16="http://schemas.microsoft.com/office/drawing/2014/main" id="{2BD20548-1DF3-0A41-8CFB-C3E09898B3AB}"/>
              </a:ext>
            </a:extLst>
          </p:cNvPr>
          <p:cNvPicPr>
            <a:picLocks noChangeAspect="1"/>
          </p:cNvPicPr>
          <p:nvPr/>
        </p:nvPicPr>
        <p:blipFill>
          <a:blip r:embed="rId7">
            <a:alphaModFix amt="20000"/>
          </a:blip>
          <a:srcRect/>
          <a:stretch/>
        </p:blipFill>
        <p:spPr>
          <a:xfrm>
            <a:off x="3371850" y="501649"/>
            <a:ext cx="5448301" cy="5448301"/>
          </a:xfrm>
          <a:prstGeom prst="rect">
            <a:avLst/>
          </a:prstGeom>
        </p:spPr>
      </p:pic>
    </p:spTree>
    <p:extLst>
      <p:ext uri="{BB962C8B-B14F-4D97-AF65-F5344CB8AC3E}">
        <p14:creationId xmlns:p14="http://schemas.microsoft.com/office/powerpoint/2010/main" val="926179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977611-2A57-CC43-89F9-D8B9382581AB}"/>
              </a:ext>
            </a:extLst>
          </p:cNvPr>
          <p:cNvPicPr>
            <a:picLocks noChangeAspect="1"/>
          </p:cNvPicPr>
          <p:nvPr/>
        </p:nvPicPr>
        <p:blipFill>
          <a:blip r:embed="rId3"/>
          <a:srcRect/>
          <a:stretch/>
        </p:blipFill>
        <p:spPr>
          <a:xfrm>
            <a:off x="10236199" y="5596915"/>
            <a:ext cx="1641063" cy="733410"/>
          </a:xfrm>
          <a:prstGeom prst="rect">
            <a:avLst/>
          </a:prstGeom>
        </p:spPr>
      </p:pic>
      <p:pic>
        <p:nvPicPr>
          <p:cNvPr id="4" name="Picture 3">
            <a:extLst>
              <a:ext uri="{FF2B5EF4-FFF2-40B4-BE49-F238E27FC236}">
                <a16:creationId xmlns:a16="http://schemas.microsoft.com/office/drawing/2014/main" id="{EACA1F13-E885-5D45-B654-A6A6777E10E4}"/>
              </a:ext>
            </a:extLst>
          </p:cNvPr>
          <p:cNvPicPr>
            <a:picLocks noChangeAspect="1"/>
          </p:cNvPicPr>
          <p:nvPr/>
        </p:nvPicPr>
        <p:blipFill rotWithShape="1">
          <a:blip r:embed="rId4"/>
          <a:srcRect t="93333"/>
          <a:stretch/>
        </p:blipFill>
        <p:spPr>
          <a:xfrm>
            <a:off x="0" y="6400800"/>
            <a:ext cx="2931459" cy="457199"/>
          </a:xfrm>
          <a:prstGeom prst="rect">
            <a:avLst/>
          </a:prstGeom>
        </p:spPr>
      </p:pic>
      <p:pic>
        <p:nvPicPr>
          <p:cNvPr id="5" name="Picture 4">
            <a:extLst>
              <a:ext uri="{FF2B5EF4-FFF2-40B4-BE49-F238E27FC236}">
                <a16:creationId xmlns:a16="http://schemas.microsoft.com/office/drawing/2014/main" id="{69DF401C-E246-E645-AD43-817D52753442}"/>
              </a:ext>
            </a:extLst>
          </p:cNvPr>
          <p:cNvPicPr>
            <a:picLocks noChangeAspect="1"/>
          </p:cNvPicPr>
          <p:nvPr/>
        </p:nvPicPr>
        <p:blipFill rotWithShape="1">
          <a:blip r:embed="rId5"/>
          <a:srcRect t="93333"/>
          <a:stretch/>
        </p:blipFill>
        <p:spPr>
          <a:xfrm>
            <a:off x="2931459" y="6400800"/>
            <a:ext cx="3164542" cy="457200"/>
          </a:xfrm>
          <a:prstGeom prst="rect">
            <a:avLst/>
          </a:prstGeom>
        </p:spPr>
      </p:pic>
      <p:pic>
        <p:nvPicPr>
          <p:cNvPr id="6" name="Picture 5">
            <a:extLst>
              <a:ext uri="{FF2B5EF4-FFF2-40B4-BE49-F238E27FC236}">
                <a16:creationId xmlns:a16="http://schemas.microsoft.com/office/drawing/2014/main" id="{49E447F0-B7E1-B440-93D7-8C6CCDFB140A}"/>
              </a:ext>
            </a:extLst>
          </p:cNvPr>
          <p:cNvPicPr>
            <a:picLocks noChangeAspect="1"/>
          </p:cNvPicPr>
          <p:nvPr/>
        </p:nvPicPr>
        <p:blipFill rotWithShape="1">
          <a:blip r:embed="rId6"/>
          <a:srcRect t="93333"/>
          <a:stretch/>
        </p:blipFill>
        <p:spPr>
          <a:xfrm>
            <a:off x="6096000" y="6400800"/>
            <a:ext cx="3164541" cy="457200"/>
          </a:xfrm>
          <a:prstGeom prst="rect">
            <a:avLst/>
          </a:prstGeom>
        </p:spPr>
      </p:pic>
      <p:pic>
        <p:nvPicPr>
          <p:cNvPr id="8" name="Picture 7">
            <a:extLst>
              <a:ext uri="{FF2B5EF4-FFF2-40B4-BE49-F238E27FC236}">
                <a16:creationId xmlns:a16="http://schemas.microsoft.com/office/drawing/2014/main" id="{EAB753C2-C505-B645-9E2E-FEF29766FEAF}"/>
              </a:ext>
            </a:extLst>
          </p:cNvPr>
          <p:cNvPicPr>
            <a:picLocks noChangeAspect="1"/>
          </p:cNvPicPr>
          <p:nvPr/>
        </p:nvPicPr>
        <p:blipFill rotWithShape="1">
          <a:blip r:embed="rId7"/>
          <a:srcRect t="93333"/>
          <a:stretch/>
        </p:blipFill>
        <p:spPr>
          <a:xfrm>
            <a:off x="9260540" y="6400800"/>
            <a:ext cx="2931459" cy="457200"/>
          </a:xfrm>
          <a:prstGeom prst="rect">
            <a:avLst/>
          </a:prstGeom>
        </p:spPr>
      </p:pic>
      <p:pic>
        <p:nvPicPr>
          <p:cNvPr id="9" name="Picture 8" descr="Logo, company name&#10;&#10;Description automatically generated">
            <a:extLst>
              <a:ext uri="{FF2B5EF4-FFF2-40B4-BE49-F238E27FC236}">
                <a16:creationId xmlns:a16="http://schemas.microsoft.com/office/drawing/2014/main" id="{2985A3AB-9DF7-A073-D434-2AB6519DC58A}"/>
              </a:ext>
            </a:extLst>
          </p:cNvPr>
          <p:cNvPicPr>
            <a:picLocks noChangeAspect="1"/>
          </p:cNvPicPr>
          <p:nvPr/>
        </p:nvPicPr>
        <p:blipFill rotWithShape="1">
          <a:blip r:embed="rId8"/>
          <a:srcRect l="49999"/>
          <a:stretch/>
        </p:blipFill>
        <p:spPr>
          <a:xfrm>
            <a:off x="0" y="752563"/>
            <a:ext cx="2470150" cy="4940300"/>
          </a:xfrm>
          <a:prstGeom prst="rect">
            <a:avLst/>
          </a:prstGeom>
        </p:spPr>
      </p:pic>
    </p:spTree>
    <p:extLst>
      <p:ext uri="{BB962C8B-B14F-4D97-AF65-F5344CB8AC3E}">
        <p14:creationId xmlns:p14="http://schemas.microsoft.com/office/powerpoint/2010/main" val="678092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977611-2A57-CC43-89F9-D8B9382581AB}"/>
              </a:ext>
            </a:extLst>
          </p:cNvPr>
          <p:cNvPicPr>
            <a:picLocks noChangeAspect="1"/>
          </p:cNvPicPr>
          <p:nvPr/>
        </p:nvPicPr>
        <p:blipFill>
          <a:blip r:embed="rId3"/>
          <a:srcRect/>
          <a:stretch/>
        </p:blipFill>
        <p:spPr>
          <a:xfrm>
            <a:off x="190499" y="5561678"/>
            <a:ext cx="1641063" cy="733410"/>
          </a:xfrm>
          <a:prstGeom prst="rect">
            <a:avLst/>
          </a:prstGeom>
        </p:spPr>
      </p:pic>
      <p:pic>
        <p:nvPicPr>
          <p:cNvPr id="4" name="Picture 3">
            <a:extLst>
              <a:ext uri="{FF2B5EF4-FFF2-40B4-BE49-F238E27FC236}">
                <a16:creationId xmlns:a16="http://schemas.microsoft.com/office/drawing/2014/main" id="{EACA1F13-E885-5D45-B654-A6A6777E10E4}"/>
              </a:ext>
            </a:extLst>
          </p:cNvPr>
          <p:cNvPicPr>
            <a:picLocks noChangeAspect="1"/>
          </p:cNvPicPr>
          <p:nvPr/>
        </p:nvPicPr>
        <p:blipFill rotWithShape="1">
          <a:blip r:embed="rId4"/>
          <a:srcRect t="93333"/>
          <a:stretch/>
        </p:blipFill>
        <p:spPr>
          <a:xfrm>
            <a:off x="0" y="6400800"/>
            <a:ext cx="2931459" cy="457199"/>
          </a:xfrm>
          <a:prstGeom prst="rect">
            <a:avLst/>
          </a:prstGeom>
        </p:spPr>
      </p:pic>
      <p:pic>
        <p:nvPicPr>
          <p:cNvPr id="5" name="Picture 4">
            <a:extLst>
              <a:ext uri="{FF2B5EF4-FFF2-40B4-BE49-F238E27FC236}">
                <a16:creationId xmlns:a16="http://schemas.microsoft.com/office/drawing/2014/main" id="{69DF401C-E246-E645-AD43-817D52753442}"/>
              </a:ext>
            </a:extLst>
          </p:cNvPr>
          <p:cNvPicPr>
            <a:picLocks noChangeAspect="1"/>
          </p:cNvPicPr>
          <p:nvPr/>
        </p:nvPicPr>
        <p:blipFill rotWithShape="1">
          <a:blip r:embed="rId5"/>
          <a:srcRect t="93333"/>
          <a:stretch/>
        </p:blipFill>
        <p:spPr>
          <a:xfrm>
            <a:off x="2931459" y="6400800"/>
            <a:ext cx="3164542" cy="457200"/>
          </a:xfrm>
          <a:prstGeom prst="rect">
            <a:avLst/>
          </a:prstGeom>
        </p:spPr>
      </p:pic>
      <p:pic>
        <p:nvPicPr>
          <p:cNvPr id="6" name="Picture 5">
            <a:extLst>
              <a:ext uri="{FF2B5EF4-FFF2-40B4-BE49-F238E27FC236}">
                <a16:creationId xmlns:a16="http://schemas.microsoft.com/office/drawing/2014/main" id="{49E447F0-B7E1-B440-93D7-8C6CCDFB140A}"/>
              </a:ext>
            </a:extLst>
          </p:cNvPr>
          <p:cNvPicPr>
            <a:picLocks noChangeAspect="1"/>
          </p:cNvPicPr>
          <p:nvPr/>
        </p:nvPicPr>
        <p:blipFill rotWithShape="1">
          <a:blip r:embed="rId6"/>
          <a:srcRect t="93333"/>
          <a:stretch/>
        </p:blipFill>
        <p:spPr>
          <a:xfrm>
            <a:off x="6096000" y="6400800"/>
            <a:ext cx="3164541" cy="457200"/>
          </a:xfrm>
          <a:prstGeom prst="rect">
            <a:avLst/>
          </a:prstGeom>
        </p:spPr>
      </p:pic>
      <p:pic>
        <p:nvPicPr>
          <p:cNvPr id="8" name="Picture 7">
            <a:extLst>
              <a:ext uri="{FF2B5EF4-FFF2-40B4-BE49-F238E27FC236}">
                <a16:creationId xmlns:a16="http://schemas.microsoft.com/office/drawing/2014/main" id="{EAB753C2-C505-B645-9E2E-FEF29766FEAF}"/>
              </a:ext>
            </a:extLst>
          </p:cNvPr>
          <p:cNvPicPr>
            <a:picLocks noChangeAspect="1"/>
          </p:cNvPicPr>
          <p:nvPr/>
        </p:nvPicPr>
        <p:blipFill rotWithShape="1">
          <a:blip r:embed="rId7"/>
          <a:srcRect t="93333"/>
          <a:stretch/>
        </p:blipFill>
        <p:spPr>
          <a:xfrm>
            <a:off x="9260540" y="6400800"/>
            <a:ext cx="2931459" cy="457200"/>
          </a:xfrm>
          <a:prstGeom prst="rect">
            <a:avLst/>
          </a:prstGeom>
        </p:spPr>
      </p:pic>
      <p:pic>
        <p:nvPicPr>
          <p:cNvPr id="9" name="Picture 8" descr="Logo, company name&#10;&#10;Description automatically generated">
            <a:extLst>
              <a:ext uri="{FF2B5EF4-FFF2-40B4-BE49-F238E27FC236}">
                <a16:creationId xmlns:a16="http://schemas.microsoft.com/office/drawing/2014/main" id="{2985A3AB-9DF7-A073-D434-2AB6519DC58A}"/>
              </a:ext>
            </a:extLst>
          </p:cNvPr>
          <p:cNvPicPr>
            <a:picLocks noChangeAspect="1"/>
          </p:cNvPicPr>
          <p:nvPr/>
        </p:nvPicPr>
        <p:blipFill rotWithShape="1">
          <a:blip r:embed="rId8"/>
          <a:srcRect l="126" r="49937"/>
          <a:stretch/>
        </p:blipFill>
        <p:spPr>
          <a:xfrm>
            <a:off x="9725024" y="621378"/>
            <a:ext cx="2466976" cy="4940300"/>
          </a:xfrm>
          <a:prstGeom prst="rect">
            <a:avLst/>
          </a:prstGeom>
        </p:spPr>
      </p:pic>
    </p:spTree>
    <p:extLst>
      <p:ext uri="{BB962C8B-B14F-4D97-AF65-F5344CB8AC3E}">
        <p14:creationId xmlns:p14="http://schemas.microsoft.com/office/powerpoint/2010/main" val="2215880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5B5D4-AECB-4FC8-336D-2E37A8EF9C91}"/>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062897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2ACABCE-6913-EB4B-811A-E0A4A02540FE}"/>
              </a:ext>
            </a:extLst>
          </p:cNvPr>
          <p:cNvCxnSpPr/>
          <p:nvPr/>
        </p:nvCxnSpPr>
        <p:spPr>
          <a:xfrm>
            <a:off x="4533777" y="1471961"/>
            <a:ext cx="0" cy="46240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522BFAD-7B46-5B46-BE6D-01FDEDEAFEC5}"/>
              </a:ext>
            </a:extLst>
          </p:cNvPr>
          <p:cNvSpPr/>
          <p:nvPr/>
        </p:nvSpPr>
        <p:spPr>
          <a:xfrm>
            <a:off x="5810081" y="1294726"/>
            <a:ext cx="534075" cy="4952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3554697F-B014-B121-C69C-CC1B91CDD799}"/>
              </a:ext>
            </a:extLst>
          </p:cNvPr>
          <p:cNvSpPr>
            <a:spLocks noGrp="1"/>
          </p:cNvSpPr>
          <p:nvPr>
            <p:ph type="title"/>
          </p:nvPr>
        </p:nvSpPr>
        <p:spPr/>
        <p:txBody>
          <a:bodyPr/>
          <a:lstStyle/>
          <a:p>
            <a:endParaRPr lang="en-US"/>
          </a:p>
        </p:txBody>
      </p:sp>
      <p:sp>
        <p:nvSpPr>
          <p:cNvPr id="10" name="Text Placeholder 9">
            <a:extLst>
              <a:ext uri="{FF2B5EF4-FFF2-40B4-BE49-F238E27FC236}">
                <a16:creationId xmlns:a16="http://schemas.microsoft.com/office/drawing/2014/main" id="{D3360A9F-B6F6-44D8-4FCC-0BA743EADFCC}"/>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115340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0106B-29AF-3943-A7D4-669A939928A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8266A11-3CA7-E948-AD00-76F9181A96FD}"/>
              </a:ext>
            </a:extLst>
          </p:cNvPr>
          <p:cNvSpPr>
            <a:spLocks noGrp="1"/>
          </p:cNvSpPr>
          <p:nvPr>
            <p:ph idx="1"/>
          </p:nvPr>
        </p:nvSpPr>
        <p:spPr>
          <a:xfrm>
            <a:off x="914400" y="1828800"/>
            <a:ext cx="10515600" cy="282129"/>
          </a:xfrm>
        </p:spPr>
        <p:txBody>
          <a:bodyPr/>
          <a:lstStyle/>
          <a:p>
            <a:pPr marL="228600" indent="-228600">
              <a:lnSpc>
                <a:spcPts val="2200"/>
              </a:lnSpc>
              <a:spcBef>
                <a:spcPts val="0"/>
              </a:spcBef>
              <a:spcAft>
                <a:spcPts val="1200"/>
              </a:spcAft>
              <a:buClr>
                <a:schemeClr val="accent3"/>
              </a:buClr>
              <a:buFont typeface="Arial" panose="020B0604020202020204" pitchFamily="34" charset="0"/>
              <a:buChar char="•"/>
            </a:pPr>
            <a:endParaRPr lang="en-US" b="0" dirty="0"/>
          </a:p>
        </p:txBody>
      </p:sp>
    </p:spTree>
    <p:extLst>
      <p:ext uri="{BB962C8B-B14F-4D97-AF65-F5344CB8AC3E}">
        <p14:creationId xmlns:p14="http://schemas.microsoft.com/office/powerpoint/2010/main" val="1561943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9CEAA1-116C-7582-6427-330B740F356D}"/>
              </a:ext>
            </a:extLst>
          </p:cNvPr>
          <p:cNvSpPr>
            <a:spLocks noGrp="1"/>
          </p:cNvSpPr>
          <p:nvPr>
            <p:ph type="title"/>
          </p:nvPr>
        </p:nvSpPr>
        <p:spPr/>
        <p:txBody>
          <a:bodyPr/>
          <a:lstStyle/>
          <a:p>
            <a:endParaRPr lang="en-US"/>
          </a:p>
        </p:txBody>
      </p:sp>
      <p:sp>
        <p:nvSpPr>
          <p:cNvPr id="7" name="Picture Placeholder 6">
            <a:extLst>
              <a:ext uri="{FF2B5EF4-FFF2-40B4-BE49-F238E27FC236}">
                <a16:creationId xmlns:a16="http://schemas.microsoft.com/office/drawing/2014/main" id="{64916055-0883-5A84-D8E5-98E17CC91618}"/>
              </a:ext>
            </a:extLst>
          </p:cNvPr>
          <p:cNvSpPr>
            <a:spLocks noGrp="1"/>
          </p:cNvSpPr>
          <p:nvPr>
            <p:ph type="pic" idx="13"/>
          </p:nvPr>
        </p:nvSpPr>
        <p:spPr/>
      </p:sp>
    </p:spTree>
    <p:extLst>
      <p:ext uri="{BB962C8B-B14F-4D97-AF65-F5344CB8AC3E}">
        <p14:creationId xmlns:p14="http://schemas.microsoft.com/office/powerpoint/2010/main" val="1938490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52795-F3DA-5C2F-3258-7BBF4A444FCD}"/>
              </a:ext>
            </a:extLst>
          </p:cNvPr>
          <p:cNvSpPr>
            <a:spLocks noGrp="1"/>
          </p:cNvSpPr>
          <p:nvPr>
            <p:ph type="title"/>
          </p:nvPr>
        </p:nvSpPr>
        <p:spPr/>
        <p:txBody>
          <a:bodyPr/>
          <a:lstStyle/>
          <a:p>
            <a:endParaRPr lang="en-US"/>
          </a:p>
        </p:txBody>
      </p:sp>
      <p:sp>
        <p:nvSpPr>
          <p:cNvPr id="3" name="Picture Placeholder 2">
            <a:extLst>
              <a:ext uri="{FF2B5EF4-FFF2-40B4-BE49-F238E27FC236}">
                <a16:creationId xmlns:a16="http://schemas.microsoft.com/office/drawing/2014/main" id="{52FA243B-2607-02BE-01E3-DFBE6AAF448E}"/>
              </a:ext>
            </a:extLst>
          </p:cNvPr>
          <p:cNvSpPr>
            <a:spLocks noGrp="1"/>
          </p:cNvSpPr>
          <p:nvPr>
            <p:ph type="pic" idx="13"/>
          </p:nvPr>
        </p:nvSpPr>
        <p:spPr/>
      </p:sp>
    </p:spTree>
    <p:extLst>
      <p:ext uri="{BB962C8B-B14F-4D97-AF65-F5344CB8AC3E}">
        <p14:creationId xmlns:p14="http://schemas.microsoft.com/office/powerpoint/2010/main" val="1707867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B3FC1-698B-95CF-A568-C5D3231FF4A5}"/>
              </a:ext>
            </a:extLst>
          </p:cNvPr>
          <p:cNvSpPr>
            <a:spLocks noGrp="1"/>
          </p:cNvSpPr>
          <p:nvPr>
            <p:ph type="title"/>
          </p:nvPr>
        </p:nvSpPr>
        <p:spPr/>
        <p:txBody>
          <a:bodyPr/>
          <a:lstStyle/>
          <a:p>
            <a:endParaRPr lang="en-US"/>
          </a:p>
        </p:txBody>
      </p:sp>
      <p:sp>
        <p:nvSpPr>
          <p:cNvPr id="3" name="Picture Placeholder 2">
            <a:extLst>
              <a:ext uri="{FF2B5EF4-FFF2-40B4-BE49-F238E27FC236}">
                <a16:creationId xmlns:a16="http://schemas.microsoft.com/office/drawing/2014/main" id="{E1248048-A3C7-AF1F-BBA0-E9EA1F16E658}"/>
              </a:ext>
            </a:extLst>
          </p:cNvPr>
          <p:cNvSpPr>
            <a:spLocks noGrp="1"/>
          </p:cNvSpPr>
          <p:nvPr>
            <p:ph type="pic" idx="13"/>
          </p:nvPr>
        </p:nvSpPr>
        <p:spPr/>
      </p:sp>
    </p:spTree>
    <p:extLst>
      <p:ext uri="{BB962C8B-B14F-4D97-AF65-F5344CB8AC3E}">
        <p14:creationId xmlns:p14="http://schemas.microsoft.com/office/powerpoint/2010/main" val="2986889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AB0C5-1454-771E-4B5C-BD196C7A6808}"/>
              </a:ext>
            </a:extLst>
          </p:cNvPr>
          <p:cNvSpPr>
            <a:spLocks noGrp="1"/>
          </p:cNvSpPr>
          <p:nvPr>
            <p:ph type="title"/>
          </p:nvPr>
        </p:nvSpPr>
        <p:spPr/>
        <p:txBody>
          <a:bodyPr/>
          <a:lstStyle/>
          <a:p>
            <a:endParaRPr lang="en-US"/>
          </a:p>
        </p:txBody>
      </p:sp>
      <p:sp>
        <p:nvSpPr>
          <p:cNvPr id="3" name="Picture Placeholder 2">
            <a:extLst>
              <a:ext uri="{FF2B5EF4-FFF2-40B4-BE49-F238E27FC236}">
                <a16:creationId xmlns:a16="http://schemas.microsoft.com/office/drawing/2014/main" id="{6F4FB5FC-D847-32BC-9B51-28475A2F3037}"/>
              </a:ext>
            </a:extLst>
          </p:cNvPr>
          <p:cNvSpPr>
            <a:spLocks noGrp="1"/>
          </p:cNvSpPr>
          <p:nvPr>
            <p:ph type="pic" idx="13"/>
          </p:nvPr>
        </p:nvSpPr>
        <p:spPr/>
      </p:sp>
    </p:spTree>
    <p:extLst>
      <p:ext uri="{BB962C8B-B14F-4D97-AF65-F5344CB8AC3E}">
        <p14:creationId xmlns:p14="http://schemas.microsoft.com/office/powerpoint/2010/main" val="3339396601"/>
      </p:ext>
    </p:extLst>
  </p:cSld>
  <p:clrMapOvr>
    <a:masterClrMapping/>
  </p:clrMapOvr>
</p:sld>
</file>

<file path=ppt/theme/theme1.xml><?xml version="1.0" encoding="utf-8"?>
<a:theme xmlns:a="http://schemas.openxmlformats.org/drawingml/2006/main" name="Office Theme">
  <a:themeElements>
    <a:clrScheme name="Custom 44">
      <a:dk1>
        <a:srgbClr val="414041"/>
      </a:dk1>
      <a:lt1>
        <a:srgbClr val="FFFFFF"/>
      </a:lt1>
      <a:dk2>
        <a:srgbClr val="796E67"/>
      </a:dk2>
      <a:lt2>
        <a:srgbClr val="F0F0F0"/>
      </a:lt2>
      <a:accent1>
        <a:srgbClr val="608EB5"/>
      </a:accent1>
      <a:accent2>
        <a:srgbClr val="F6A800"/>
      </a:accent2>
      <a:accent3>
        <a:srgbClr val="498B2C"/>
      </a:accent3>
      <a:accent4>
        <a:srgbClr val="FF681D"/>
      </a:accent4>
      <a:accent5>
        <a:srgbClr val="E6E7E8"/>
      </a:accent5>
      <a:accent6>
        <a:srgbClr val="E7EEF3"/>
      </a:accent6>
      <a:hlink>
        <a:srgbClr val="414041"/>
      </a:hlink>
      <a:folHlink>
        <a:srgbClr val="41404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4">
    <a:dk1>
      <a:srgbClr val="414041"/>
    </a:dk1>
    <a:lt1>
      <a:srgbClr val="FFFFFF"/>
    </a:lt1>
    <a:dk2>
      <a:srgbClr val="796E67"/>
    </a:dk2>
    <a:lt2>
      <a:srgbClr val="F0F0F0"/>
    </a:lt2>
    <a:accent1>
      <a:srgbClr val="608EB5"/>
    </a:accent1>
    <a:accent2>
      <a:srgbClr val="F6A800"/>
    </a:accent2>
    <a:accent3>
      <a:srgbClr val="498B2C"/>
    </a:accent3>
    <a:accent4>
      <a:srgbClr val="FF681D"/>
    </a:accent4>
    <a:accent5>
      <a:srgbClr val="E6E7E8"/>
    </a:accent5>
    <a:accent6>
      <a:srgbClr val="E7EEF3"/>
    </a:accent6>
    <a:hlink>
      <a:srgbClr val="414041"/>
    </a:hlink>
    <a:folHlink>
      <a:srgbClr val="414041"/>
    </a:folHlink>
  </a:clrScheme>
</a:themeOverride>
</file>

<file path=ppt/theme/themeOverride2.xml><?xml version="1.0" encoding="utf-8"?>
<a:themeOverride xmlns:a="http://schemas.openxmlformats.org/drawingml/2006/main">
  <a:clrScheme name="Custom 44">
    <a:dk1>
      <a:srgbClr val="414041"/>
    </a:dk1>
    <a:lt1>
      <a:srgbClr val="FFFFFF"/>
    </a:lt1>
    <a:dk2>
      <a:srgbClr val="796E67"/>
    </a:dk2>
    <a:lt2>
      <a:srgbClr val="F0F0F0"/>
    </a:lt2>
    <a:accent1>
      <a:srgbClr val="608EB5"/>
    </a:accent1>
    <a:accent2>
      <a:srgbClr val="F6A800"/>
    </a:accent2>
    <a:accent3>
      <a:srgbClr val="498B2C"/>
    </a:accent3>
    <a:accent4>
      <a:srgbClr val="FF681D"/>
    </a:accent4>
    <a:accent5>
      <a:srgbClr val="E6E7E8"/>
    </a:accent5>
    <a:accent6>
      <a:srgbClr val="E7EEF3"/>
    </a:accent6>
    <a:hlink>
      <a:srgbClr val="414041"/>
    </a:hlink>
    <a:folHlink>
      <a:srgbClr val="414041"/>
    </a:folHlink>
  </a:clrScheme>
</a:themeOverride>
</file>

<file path=ppt/theme/themeOverride3.xml><?xml version="1.0" encoding="utf-8"?>
<a:themeOverride xmlns:a="http://schemas.openxmlformats.org/drawingml/2006/main">
  <a:clrScheme name="Custom 44">
    <a:dk1>
      <a:srgbClr val="414041"/>
    </a:dk1>
    <a:lt1>
      <a:srgbClr val="FFFFFF"/>
    </a:lt1>
    <a:dk2>
      <a:srgbClr val="796E67"/>
    </a:dk2>
    <a:lt2>
      <a:srgbClr val="F0F0F0"/>
    </a:lt2>
    <a:accent1>
      <a:srgbClr val="608EB5"/>
    </a:accent1>
    <a:accent2>
      <a:srgbClr val="F6A800"/>
    </a:accent2>
    <a:accent3>
      <a:srgbClr val="498B2C"/>
    </a:accent3>
    <a:accent4>
      <a:srgbClr val="FF681D"/>
    </a:accent4>
    <a:accent5>
      <a:srgbClr val="E6E7E8"/>
    </a:accent5>
    <a:accent6>
      <a:srgbClr val="E7EEF3"/>
    </a:accent6>
    <a:hlink>
      <a:srgbClr val="414041"/>
    </a:hlink>
    <a:folHlink>
      <a:srgbClr val="414041"/>
    </a:folHlink>
  </a:clrScheme>
</a:themeOverride>
</file>

<file path=docProps/app.xml><?xml version="1.0" encoding="utf-8"?>
<Properties xmlns="http://schemas.openxmlformats.org/officeDocument/2006/extended-properties" xmlns:vt="http://schemas.openxmlformats.org/officeDocument/2006/docPropsVTypes">
  <TotalTime>4209</TotalTime>
  <Words>130</Words>
  <Application>Microsoft Office PowerPoint</Application>
  <PresentationFormat>Widescreen</PresentationFormat>
  <Paragraphs>20</Paragraphs>
  <Slides>28</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Avenir-Webfont</vt:lpstr>
      <vt:lpstr>Calibri</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XYZ Organization Partner Opportunity Discussion MyMeter Demonstration</dc:title>
  <dc:subject/>
  <dc:creator>Wendy Ruyle</dc:creator>
  <cp:keywords/>
  <dc:description/>
  <cp:lastModifiedBy>Lynne Gilbert</cp:lastModifiedBy>
  <cp:revision>177</cp:revision>
  <dcterms:created xsi:type="dcterms:W3CDTF">2021-03-17T22:10:15Z</dcterms:created>
  <dcterms:modified xsi:type="dcterms:W3CDTF">2022-11-06T22:59:34Z</dcterms:modified>
  <cp:category/>
</cp:coreProperties>
</file>