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379" r:id="rId2"/>
    <p:sldId id="334" r:id="rId3"/>
    <p:sldId id="405" r:id="rId4"/>
    <p:sldId id="406" r:id="rId5"/>
    <p:sldId id="407" r:id="rId6"/>
    <p:sldId id="408" r:id="rId7"/>
    <p:sldId id="430" r:id="rId8"/>
    <p:sldId id="410" r:id="rId9"/>
    <p:sldId id="411" r:id="rId10"/>
    <p:sldId id="370" r:id="rId11"/>
    <p:sldId id="413" r:id="rId12"/>
    <p:sldId id="414" r:id="rId13"/>
    <p:sldId id="415" r:id="rId14"/>
    <p:sldId id="416" r:id="rId15"/>
    <p:sldId id="336" r:id="rId16"/>
    <p:sldId id="431" r:id="rId17"/>
    <p:sldId id="419" r:id="rId18"/>
    <p:sldId id="421" r:id="rId19"/>
    <p:sldId id="432" r:id="rId20"/>
    <p:sldId id="433" r:id="rId21"/>
    <p:sldId id="423" r:id="rId22"/>
    <p:sldId id="352" r:id="rId23"/>
    <p:sldId id="425" r:id="rId24"/>
    <p:sldId id="434" r:id="rId25"/>
    <p:sldId id="417" r:id="rId26"/>
    <p:sldId id="429" r:id="rId27"/>
    <p:sldId id="437" r:id="rId28"/>
    <p:sldId id="436" r:id="rId29"/>
    <p:sldId id="428" r:id="rId30"/>
    <p:sldId id="3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5F6"/>
    <a:srgbClr val="F1B1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1E72CF-1828-4453-A334-B8681F9C8210}" v="2" dt="2022-09-09T16:41:40.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53"/>
    <p:restoredTop sz="62745" autoAdjust="0"/>
  </p:normalViewPr>
  <p:slideViewPr>
    <p:cSldViewPr snapToGrid="0" snapToObjects="1">
      <p:cViewPr varScale="1">
        <p:scale>
          <a:sx n="15" d="100"/>
          <a:sy n="15" d="100"/>
        </p:scale>
        <p:origin x="1182" y="42"/>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Familiarity</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2-5A2F-134E-9C50-72F42FE897F3}"/>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5A2F-134E-9C50-72F42FE897F3}"/>
              </c:ext>
            </c:extLst>
          </c:dPt>
          <c:dLbls>
            <c:dLbl>
              <c:idx val="0"/>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A2F-134E-9C50-72F42FE897F3}"/>
                </c:ext>
              </c:extLst>
            </c:dLbl>
            <c:dLbl>
              <c:idx val="1"/>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A2F-134E-9C50-72F42FE897F3}"/>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Familiar</c:v>
                </c:pt>
                <c:pt idx="1">
                  <c:v>Unfamiliar</c:v>
                </c:pt>
              </c:strCache>
            </c:strRef>
          </c:cat>
          <c:val>
            <c:numRef>
              <c:f>Sheet1!$B$2:$B$3</c:f>
              <c:numCache>
                <c:formatCode>General</c:formatCode>
                <c:ptCount val="2"/>
                <c:pt idx="0">
                  <c:v>97</c:v>
                </c:pt>
                <c:pt idx="1">
                  <c:v>3</c:v>
                </c:pt>
              </c:numCache>
            </c:numRef>
          </c:val>
          <c:extLst>
            <c:ext xmlns:c16="http://schemas.microsoft.com/office/drawing/2014/chart" uri="{C3380CC4-5D6E-409C-BE32-E72D297353CC}">
              <c16:uniqueId val="{00000000-5A2F-134E-9C50-72F42FE897F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EB750-B62B-A04A-ABAA-7573424965EB}" type="datetimeFigureOut">
              <a:rPr lang="en-US" smtClean="0"/>
              <a:t>9/10/2022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B670F-161D-E14C-94EB-94AD68B4AD56}" type="slidenum">
              <a:rPr lang="en-US" smtClean="0"/>
              <a:t>‹#›</a:t>
            </a:fld>
            <a:endParaRPr lang="en-US" dirty="0"/>
          </a:p>
        </p:txBody>
      </p:sp>
    </p:spTree>
    <p:extLst>
      <p:ext uri="{BB962C8B-B14F-4D97-AF65-F5344CB8AC3E}">
        <p14:creationId xmlns:p14="http://schemas.microsoft.com/office/powerpoint/2010/main" val="2921888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1</a:t>
            </a:fld>
            <a:endParaRPr lang="en-US" dirty="0"/>
          </a:p>
        </p:txBody>
      </p:sp>
    </p:spTree>
    <p:extLst>
      <p:ext uri="{BB962C8B-B14F-4D97-AF65-F5344CB8AC3E}">
        <p14:creationId xmlns:p14="http://schemas.microsoft.com/office/powerpoint/2010/main" val="1738152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70C0"/>
                </a:solidFill>
              </a:rPr>
              <a:t>READ SLIDE</a:t>
            </a:r>
          </a:p>
          <a:p>
            <a:endParaRPr lang="en-US" dirty="0">
              <a:solidFill>
                <a:srgbClr val="0070C0"/>
              </a:solidFill>
            </a:endParaRPr>
          </a:p>
          <a:p>
            <a:r>
              <a:rPr lang="en-US" dirty="0"/>
              <a:t>When we asked women in The United Methodist Church if they were familiar with United Methodist Women, an overwhelming percent were, and described us with words like</a:t>
            </a:r>
            <a:r>
              <a:rPr lang="en-US" i="1" dirty="0"/>
              <a:t> mission, service, and faith.</a:t>
            </a:r>
          </a:p>
          <a:p>
            <a:endParaRPr lang="en-US" dirty="0"/>
          </a:p>
          <a:p>
            <a:r>
              <a:rPr lang="en-US" dirty="0"/>
              <a:t>So, WHAT we do is valued and appreciated. </a:t>
            </a:r>
            <a:endParaRPr lang="en-US" dirty="0">
              <a:solidFill>
                <a:srgbClr val="0070C0"/>
              </a:solidFill>
            </a:endParaRPr>
          </a:p>
        </p:txBody>
      </p:sp>
      <p:sp>
        <p:nvSpPr>
          <p:cNvPr id="4" name="Slide Number Placeholder 3"/>
          <p:cNvSpPr>
            <a:spLocks noGrp="1"/>
          </p:cNvSpPr>
          <p:nvPr>
            <p:ph type="sldNum" sz="quarter" idx="5"/>
          </p:nvPr>
        </p:nvSpPr>
        <p:spPr/>
        <p:txBody>
          <a:bodyPr/>
          <a:lstStyle/>
          <a:p>
            <a:fld id="{02BB670F-161D-E14C-94EB-94AD68B4AD56}" type="slidenum">
              <a:rPr lang="en-US" smtClean="0"/>
              <a:t>10</a:t>
            </a:fld>
            <a:endParaRPr lang="en-US" dirty="0"/>
          </a:p>
        </p:txBody>
      </p:sp>
    </p:spTree>
    <p:extLst>
      <p:ext uri="{BB962C8B-B14F-4D97-AF65-F5344CB8AC3E}">
        <p14:creationId xmlns:p14="http://schemas.microsoft.com/office/powerpoint/2010/main" val="2780507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that while members like the way we meet and gather, non-members and younger women don’t particularly care for the way we do things.  And in truth, this data just confirms what we know from our own local units and districts and conference meetings. </a:t>
            </a:r>
          </a:p>
        </p:txBody>
      </p:sp>
      <p:sp>
        <p:nvSpPr>
          <p:cNvPr id="4" name="Slide Number Placeholder 3"/>
          <p:cNvSpPr>
            <a:spLocks noGrp="1"/>
          </p:cNvSpPr>
          <p:nvPr>
            <p:ph type="sldNum" sz="quarter" idx="5"/>
          </p:nvPr>
        </p:nvSpPr>
        <p:spPr/>
        <p:txBody>
          <a:bodyPr/>
          <a:lstStyle/>
          <a:p>
            <a:fld id="{02BB670F-161D-E14C-94EB-94AD68B4AD56}" type="slidenum">
              <a:rPr lang="en-US" smtClean="0"/>
              <a:t>11</a:t>
            </a:fld>
            <a:endParaRPr lang="en-US" dirty="0"/>
          </a:p>
        </p:txBody>
      </p:sp>
    </p:spTree>
    <p:extLst>
      <p:ext uri="{BB962C8B-B14F-4D97-AF65-F5344CB8AC3E}">
        <p14:creationId xmlns:p14="http://schemas.microsoft.com/office/powerpoint/2010/main" val="445448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that many nonmembers under 55 find the average age of our membership too different from their own. </a:t>
            </a:r>
          </a:p>
        </p:txBody>
      </p:sp>
      <p:sp>
        <p:nvSpPr>
          <p:cNvPr id="4" name="Slide Number Placeholder 3"/>
          <p:cNvSpPr>
            <a:spLocks noGrp="1"/>
          </p:cNvSpPr>
          <p:nvPr>
            <p:ph type="sldNum" sz="quarter" idx="5"/>
          </p:nvPr>
        </p:nvSpPr>
        <p:spPr/>
        <p:txBody>
          <a:bodyPr/>
          <a:lstStyle/>
          <a:p>
            <a:fld id="{02BB670F-161D-E14C-94EB-94AD68B4AD56}" type="slidenum">
              <a:rPr lang="en-US" smtClean="0"/>
              <a:t>12</a:t>
            </a:fld>
            <a:endParaRPr lang="en-US" dirty="0"/>
          </a:p>
        </p:txBody>
      </p:sp>
    </p:spTree>
    <p:extLst>
      <p:ext uri="{BB962C8B-B14F-4D97-AF65-F5344CB8AC3E}">
        <p14:creationId xmlns:p14="http://schemas.microsoft.com/office/powerpoint/2010/main" val="3192040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that while current members like our Pledge to Mission as a primary way to give, nonmembers don’t find it appealing.</a:t>
            </a:r>
          </a:p>
        </p:txBody>
      </p:sp>
      <p:sp>
        <p:nvSpPr>
          <p:cNvPr id="4" name="Slide Number Placeholder 3"/>
          <p:cNvSpPr>
            <a:spLocks noGrp="1"/>
          </p:cNvSpPr>
          <p:nvPr>
            <p:ph type="sldNum" sz="quarter" idx="5"/>
          </p:nvPr>
        </p:nvSpPr>
        <p:spPr/>
        <p:txBody>
          <a:bodyPr/>
          <a:lstStyle/>
          <a:p>
            <a:fld id="{02BB670F-161D-E14C-94EB-94AD68B4AD56}" type="slidenum">
              <a:rPr lang="en-US" smtClean="0"/>
              <a:t>13</a:t>
            </a:fld>
            <a:endParaRPr lang="en-US" dirty="0"/>
          </a:p>
        </p:txBody>
      </p:sp>
    </p:spTree>
    <p:extLst>
      <p:ext uri="{BB962C8B-B14F-4D97-AF65-F5344CB8AC3E}">
        <p14:creationId xmlns:p14="http://schemas.microsoft.com/office/powerpoint/2010/main" val="2126733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put together by UMCOM, reflects a growing trend in the United States. </a:t>
            </a:r>
          </a:p>
          <a:p>
            <a:endParaRPr lang="en-US" dirty="0"/>
          </a:p>
          <a:p>
            <a:r>
              <a:rPr lang="en-US" dirty="0"/>
              <a:t>According to Pew Research Center studies, about a quarter of U.S. adults (27%) now say they think of themselves as “spiritual” but not “religious,” up 8 percentage points in five years, according to a Pew Research Center survey conducted in 2017. </a:t>
            </a:r>
          </a:p>
          <a:p>
            <a:endParaRPr lang="en-US" dirty="0"/>
          </a:p>
          <a:p>
            <a:r>
              <a:rPr lang="en-US" dirty="0"/>
              <a:t>The growth in people who self identify as “spiritual” is consistent across all demographics—men and women; Whites, Blacks, Hispanics, and Asian; different ages and education levels; Republicans and Democrats. </a:t>
            </a:r>
          </a:p>
          <a:p>
            <a:endParaRPr lang="en-US" dirty="0"/>
          </a:p>
          <a:p>
            <a:r>
              <a:rPr lang="en-US" dirty="0"/>
              <a:t>The Pew survey did not directly ask respondents whether the label “spiritual but not religious” describes them. Instead, it asked two separate questions: “Do you think of yourself as a religious person, or not?” and “Do you think of yourself as a spiritual person, or not?” The results presented here are the product of combining responses to those two questions</a:t>
            </a:r>
          </a:p>
          <a:p>
            <a:endParaRPr lang="en-US" b="1" dirty="0">
              <a:solidFill>
                <a:srgbClr val="071A32"/>
              </a:solidFill>
              <a:latin typeface="Avenir-Webfont" panose="02000503020000020003" pitchFamily="2" charset="0"/>
            </a:endParaRPr>
          </a:p>
          <a:p>
            <a:endParaRPr lang="en-US" dirty="0">
              <a:solidFill>
                <a:srgbClr val="071A32"/>
              </a:solidFill>
              <a:latin typeface="Avenir-Webfont" panose="02000503020000020003" pitchFamily="2" charset="0"/>
            </a:endParaRPr>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14</a:t>
            </a:fld>
            <a:endParaRPr lang="en-US" dirty="0"/>
          </a:p>
        </p:txBody>
      </p:sp>
    </p:spTree>
    <p:extLst>
      <p:ext uri="{BB962C8B-B14F-4D97-AF65-F5344CB8AC3E}">
        <p14:creationId xmlns:p14="http://schemas.microsoft.com/office/powerpoint/2010/main" val="2259390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need to provide additional options for younger and non-members to participate in our organization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need to continue to nurture current members through the structures and programs that serve their needs.</a:t>
            </a:r>
          </a:p>
          <a:p>
            <a:endParaRPr lang="en-US" dirty="0"/>
          </a:p>
          <a:p>
            <a:pPr marL="285750" indent="-285750">
              <a:buFont typeface="Arial" panose="020B0604020202020204" pitchFamily="34" charset="0"/>
              <a:buChar char="•"/>
            </a:pPr>
            <a:r>
              <a:rPr lang="en-US" dirty="0"/>
              <a:t>We need to update our image and the way we share our mission story so younger and other nonmembers who’ve indicated like our work know that they are welcome and United Methodist Women is a place for them too.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Increasing the racial/ethnic diversity of United Methodist Women is not only a good thing that aligns with our core values, doing so is also a great opportunity for growth as the United States become a more racial/ethnically diverse nation</a:t>
            </a:r>
          </a:p>
          <a:p>
            <a:endParaRPr lang="en-US" dirty="0"/>
          </a:p>
          <a:p>
            <a:r>
              <a:rPr lang="en-US" dirty="0"/>
              <a:t>(below references right-hand text column)</a:t>
            </a:r>
          </a:p>
          <a:p>
            <a:r>
              <a:rPr lang="en-US" dirty="0"/>
              <a:t>READ SLIDE</a:t>
            </a:r>
          </a:p>
          <a:p>
            <a:r>
              <a:rPr lang="en-US" dirty="0"/>
              <a:t>Upcoming changes for United Methodist Women are informed by these key findings.</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15</a:t>
            </a:fld>
            <a:endParaRPr lang="en-US" dirty="0"/>
          </a:p>
        </p:txBody>
      </p:sp>
    </p:spTree>
    <p:extLst>
      <p:ext uri="{BB962C8B-B14F-4D97-AF65-F5344CB8AC3E}">
        <p14:creationId xmlns:p14="http://schemas.microsoft.com/office/powerpoint/2010/main" val="3422388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71A32"/>
                </a:solidFill>
                <a:latin typeface="Avenir-Webfont" panose="02000503020000020003" pitchFamily="2" charset="0"/>
              </a:rPr>
              <a:t>Change happens. Living through the COVID pandemic over the past two is an excellent example.</a:t>
            </a:r>
          </a:p>
          <a:p>
            <a:endParaRPr lang="en-US" dirty="0">
              <a:solidFill>
                <a:srgbClr val="071A32"/>
              </a:solidFill>
              <a:latin typeface="Avenir-Webfont" panose="02000503020000020003" pitchFamily="2" charset="0"/>
            </a:endParaRPr>
          </a:p>
          <a:p>
            <a:r>
              <a:rPr lang="en-US" dirty="0">
                <a:solidFill>
                  <a:srgbClr val="071A32"/>
                </a:solidFill>
                <a:latin typeface="Avenir-Webfont" panose="02000503020000020003" pitchFamily="2" charset="0"/>
              </a:rPr>
              <a:t>COVID-19 created a situation where we faced changes that were both within and out of our control. </a:t>
            </a:r>
          </a:p>
          <a:p>
            <a:endParaRPr lang="en-US" dirty="0">
              <a:solidFill>
                <a:srgbClr val="071A32"/>
              </a:solidFill>
              <a:latin typeface="Avenir-Webfont" panose="02000503020000020003" pitchFamily="2" charset="0"/>
            </a:endParaRPr>
          </a:p>
          <a:p>
            <a:r>
              <a:rPr lang="en-US" dirty="0">
                <a:solidFill>
                  <a:srgbClr val="071A32"/>
                </a:solidFill>
                <a:latin typeface="Avenir-Webfont" panose="02000503020000020003" pitchFamily="2" charset="0"/>
              </a:rPr>
              <a:t>When change happens, it can be harder to manage, but not impossible. </a:t>
            </a:r>
            <a:r>
              <a:rPr lang="en-US" b="1" dirty="0">
                <a:solidFill>
                  <a:srgbClr val="071A32"/>
                </a:solidFill>
                <a:latin typeface="Avenir-Webfont" panose="02000503020000020003" pitchFamily="2" charset="0"/>
              </a:rPr>
              <a:t>When change happens, we can control our reactions and our perspective—and in doing so, we can even find and seize new opportunities.</a:t>
            </a:r>
            <a:endParaRPr lang="en-US" dirty="0">
              <a:solidFill>
                <a:srgbClr val="071A32"/>
              </a:solidFill>
              <a:latin typeface="Avenir-Webfont" panose="02000503020000020003" pitchFamily="2" charset="0"/>
            </a:endParaRPr>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16</a:t>
            </a:fld>
            <a:endParaRPr lang="en-US" dirty="0"/>
          </a:p>
        </p:txBody>
      </p:sp>
    </p:spTree>
    <p:extLst>
      <p:ext uri="{BB962C8B-B14F-4D97-AF65-F5344CB8AC3E}">
        <p14:creationId xmlns:p14="http://schemas.microsoft.com/office/powerpoint/2010/main" val="3543671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71A32"/>
              </a:solidFill>
              <a:latin typeface="Avenir-Webfont" panose="02000503020000020003" pitchFamily="2" charset="0"/>
            </a:endParaRPr>
          </a:p>
          <a:p>
            <a:pPr marL="171450" indent="-171450">
              <a:buFont typeface="Arial" panose="020B0604020202020204" pitchFamily="34" charset="0"/>
              <a:buChar char="•"/>
            </a:pPr>
            <a:r>
              <a:rPr lang="en-US" dirty="0">
                <a:solidFill>
                  <a:srgbClr val="071A32"/>
                </a:solidFill>
                <a:latin typeface="Avenir-Webfont" panose="02000503020000020003" pitchFamily="2" charset="0"/>
              </a:rPr>
              <a:t>Imagine you are the leader of the company making the statement in the cartoon. </a:t>
            </a:r>
            <a:r>
              <a:rPr lang="en-US" b="1" dirty="0">
                <a:solidFill>
                  <a:srgbClr val="071A32"/>
                </a:solidFill>
                <a:latin typeface="Avenir-Webfont" panose="02000503020000020003" pitchFamily="2" charset="0"/>
              </a:rPr>
              <a:t>Focus on the things you can control.</a:t>
            </a:r>
            <a:endParaRPr lang="en-US" dirty="0">
              <a:solidFill>
                <a:srgbClr val="071A32"/>
              </a:solidFill>
              <a:latin typeface="Avenir-Webfont" panose="02000503020000020003" pitchFamily="2" charset="0"/>
            </a:endParaRPr>
          </a:p>
          <a:p>
            <a:pPr marL="628650" lvl="1" indent="-171450">
              <a:buFont typeface="Arial" panose="020B0604020202020204" pitchFamily="34" charset="0"/>
              <a:buChar char="•"/>
            </a:pPr>
            <a:r>
              <a:rPr lang="en-US" dirty="0">
                <a:solidFill>
                  <a:srgbClr val="071A32"/>
                </a:solidFill>
                <a:latin typeface="Avenir-Webfont" panose="02000503020000020003" pitchFamily="2" charset="0"/>
              </a:rPr>
              <a:t>Is there anything you could have done that would have better prepared the company for COVID-19? </a:t>
            </a:r>
            <a:endParaRPr lang="en-US" b="1" dirty="0">
              <a:solidFill>
                <a:srgbClr val="071A32"/>
              </a:solidFill>
              <a:latin typeface="Avenir-Webfont" panose="02000503020000020003" pitchFamily="2" charset="0"/>
            </a:endParaRPr>
          </a:p>
          <a:p>
            <a:pPr marL="171450" indent="-171450">
              <a:buFont typeface="Arial" panose="020B0604020202020204" pitchFamily="34" charset="0"/>
              <a:buChar char="•"/>
            </a:pPr>
            <a:r>
              <a:rPr lang="en-US" dirty="0">
                <a:solidFill>
                  <a:srgbClr val="071A32"/>
                </a:solidFill>
                <a:latin typeface="Avenir-Webfont" panose="02000503020000020003" pitchFamily="2" charset="0"/>
              </a:rPr>
              <a:t>Imagine you are one of the employees of the company. When COVID-19 hit and they had to change how they worked, what could they do to focus on the things they can control and not get too overwhelmed? </a:t>
            </a:r>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17</a:t>
            </a:fld>
            <a:endParaRPr lang="en-US" dirty="0"/>
          </a:p>
        </p:txBody>
      </p:sp>
    </p:spTree>
    <p:extLst>
      <p:ext uri="{BB962C8B-B14F-4D97-AF65-F5344CB8AC3E}">
        <p14:creationId xmlns:p14="http://schemas.microsoft.com/office/powerpoint/2010/main" val="2996133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solidFill>
                  <a:srgbClr val="071A32"/>
                </a:solidFill>
                <a:latin typeface="Avenir-Webfont" panose="02000503020000020003" pitchFamily="2" charset="0"/>
              </a:rPr>
              <a:t>The Magic of New Beginnings</a:t>
            </a:r>
          </a:p>
          <a:p>
            <a:pPr fontAlgn="t"/>
            <a:r>
              <a:rPr lang="en-US" dirty="0">
                <a:solidFill>
                  <a:srgbClr val="071A32"/>
                </a:solidFill>
                <a:latin typeface="Avenir-Webfont" panose="02000503020000020003" pitchFamily="2" charset="0"/>
              </a:rPr>
              <a:t>As a child, you learned to walk and talk. Later, you learned to read and write. Many of us learned to drive. </a:t>
            </a:r>
            <a:r>
              <a:rPr lang="en-US" b="1" i="1" dirty="0">
                <a:solidFill>
                  <a:srgbClr val="071A32"/>
                </a:solidFill>
                <a:latin typeface="Avenir-Webfont" panose="02000503020000020003" pitchFamily="2" charset="0"/>
              </a:rPr>
              <a:t>These changes were exhilarating! </a:t>
            </a:r>
            <a:r>
              <a:rPr lang="en-US" dirty="0">
                <a:solidFill>
                  <a:srgbClr val="071A32"/>
                </a:solidFill>
                <a:latin typeface="Avenir-Webfont" panose="02000503020000020003" pitchFamily="2" charset="0"/>
              </a:rPr>
              <a:t>They gave us freedom and presented us with new opportunities.</a:t>
            </a:r>
          </a:p>
          <a:p>
            <a:pPr fontAlgn="t"/>
            <a:endParaRPr lang="en-US" dirty="0">
              <a:solidFill>
                <a:srgbClr val="071A32"/>
              </a:solidFill>
              <a:latin typeface="Avenir-Webfont" panose="02000503020000020003" pitchFamily="2" charset="0"/>
            </a:endParaRPr>
          </a:p>
          <a:p>
            <a:pPr fontAlgn="t"/>
            <a:r>
              <a:rPr lang="en-US" dirty="0">
                <a:solidFill>
                  <a:srgbClr val="071A32"/>
                </a:solidFill>
                <a:latin typeface="Avenir-Webfont" panose="02000503020000020003" pitchFamily="2" charset="0"/>
              </a:rPr>
              <a:t>At other times, change can be difficult, like when we end relationships or experience negative changes in our health.</a:t>
            </a:r>
          </a:p>
          <a:p>
            <a:pPr fontAlgn="t"/>
            <a:endParaRPr lang="en-US" dirty="0">
              <a:solidFill>
                <a:srgbClr val="071A32"/>
              </a:solidFill>
              <a:latin typeface="Avenir-Webfont" panose="02000503020000020003" pitchFamily="2" charset="0"/>
            </a:endParaRPr>
          </a:p>
          <a:p>
            <a:pPr fontAlgn="t"/>
            <a:r>
              <a:rPr lang="en-US" b="1" dirty="0">
                <a:solidFill>
                  <a:srgbClr val="071A32"/>
                </a:solidFill>
                <a:latin typeface="Avenir-Webfont" panose="02000503020000020003" pitchFamily="2" charset="0"/>
              </a:rPr>
              <a:t>Either way, managing change is a process.</a:t>
            </a:r>
            <a:endParaRPr lang="en-US" dirty="0">
              <a:solidFill>
                <a:srgbClr val="071A32"/>
              </a:solidFill>
              <a:latin typeface="Avenir-Webfont" panose="02000503020000020003" pitchFamily="2" charset="0"/>
            </a:endParaRPr>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18</a:t>
            </a:fld>
            <a:endParaRPr lang="en-US" dirty="0"/>
          </a:p>
        </p:txBody>
      </p:sp>
    </p:spTree>
    <p:extLst>
      <p:ext uri="{BB962C8B-B14F-4D97-AF65-F5344CB8AC3E}">
        <p14:creationId xmlns:p14="http://schemas.microsoft.com/office/powerpoint/2010/main" val="3392456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7030A0"/>
                </a:solidFill>
                <a:latin typeface="Avenir-Webfont" panose="02000503020000020003" pitchFamily="2" charset="0"/>
              </a:rPr>
              <a:t>GIVE GROUP 5 MINUTES TO WRITE AND 5 MINUTES TALK IN SMALL GROUPS FOR THIS EXERCISE.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7030A0"/>
              </a:solidFill>
              <a:latin typeface="Avenir-Webfont" panose="02000503020000020003" pitchFamily="2" charset="0"/>
            </a:endParaRPr>
          </a:p>
          <a:p>
            <a:r>
              <a:rPr lang="en-US" dirty="0">
                <a:solidFill>
                  <a:srgbClr val="071A32"/>
                </a:solidFill>
                <a:latin typeface="Avenir-Webfont" panose="02000503020000020003" pitchFamily="2" charset="0"/>
              </a:rPr>
              <a:t>Think about a time you went through a significant change, whether it was your choice or not, and respond to these questions in your journal, a sheet of paper or wherever you feel comfortable.</a:t>
            </a:r>
          </a:p>
          <a:p>
            <a:endParaRPr lang="en-US" dirty="0">
              <a:solidFill>
                <a:srgbClr val="071A32"/>
              </a:solidFill>
              <a:latin typeface="Avenir-Webfont" panose="02000503020000020003" pitchFamily="2" charset="0"/>
            </a:endParaRPr>
          </a:p>
          <a:p>
            <a:pPr>
              <a:buFont typeface="Arial" panose="020B0604020202020204" pitchFamily="34" charset="0"/>
              <a:buChar char="•"/>
            </a:pPr>
            <a:r>
              <a:rPr lang="en-US" b="1" dirty="0">
                <a:solidFill>
                  <a:srgbClr val="071A32"/>
                </a:solidFill>
                <a:latin typeface="Avenir-Webfont" panose="02000503020000020003" pitchFamily="2" charset="0"/>
              </a:rPr>
              <a:t>What were you thinking? </a:t>
            </a:r>
            <a:r>
              <a:rPr lang="en-US" dirty="0">
                <a:solidFill>
                  <a:srgbClr val="071A32"/>
                </a:solidFill>
                <a:latin typeface="Avenir-Webfont" panose="02000503020000020003" pitchFamily="2" charset="0"/>
              </a:rPr>
              <a:t>Think about your narrative of the change. Did you agreed or disagree with the change? Were thoughts grounded in objective evidence or assumptions?</a:t>
            </a:r>
          </a:p>
          <a:p>
            <a:pPr>
              <a:buFont typeface="Arial" panose="020B0604020202020204" pitchFamily="34" charset="0"/>
              <a:buChar char="•"/>
            </a:pPr>
            <a:endParaRPr lang="en-US" dirty="0">
              <a:solidFill>
                <a:srgbClr val="071A32"/>
              </a:solidFill>
              <a:latin typeface="Avenir-Webfont" panose="02000503020000020003" pitchFamily="2" charset="0"/>
            </a:endParaRPr>
          </a:p>
          <a:p>
            <a:pPr>
              <a:buFont typeface="Arial" panose="020B0604020202020204" pitchFamily="34" charset="0"/>
              <a:buChar char="•"/>
            </a:pPr>
            <a:r>
              <a:rPr lang="en-US" b="1" dirty="0">
                <a:solidFill>
                  <a:srgbClr val="071A32"/>
                </a:solidFill>
                <a:latin typeface="Avenir-Webfont" panose="02000503020000020003" pitchFamily="2" charset="0"/>
              </a:rPr>
              <a:t>How did you feel?</a:t>
            </a:r>
            <a:r>
              <a:rPr lang="en-US" dirty="0">
                <a:solidFill>
                  <a:srgbClr val="071A32"/>
                </a:solidFill>
                <a:latin typeface="Avenir-Webfont" panose="02000503020000020003" pitchFamily="2" charset="0"/>
              </a:rPr>
              <a:t> What emotions did you experience? Did you have any physical responses to the change? </a:t>
            </a:r>
          </a:p>
          <a:p>
            <a:pPr>
              <a:buFont typeface="Arial" panose="020B0604020202020204" pitchFamily="34" charset="0"/>
              <a:buChar char="•"/>
            </a:pPr>
            <a:endParaRPr lang="en-US" dirty="0">
              <a:solidFill>
                <a:srgbClr val="071A32"/>
              </a:solidFill>
              <a:latin typeface="Avenir-Webfont" panose="02000503020000020003" pitchFamily="2" charset="0"/>
            </a:endParaRPr>
          </a:p>
          <a:p>
            <a:pPr>
              <a:buFont typeface="Arial" panose="020B0604020202020204" pitchFamily="34" charset="0"/>
              <a:buChar char="•"/>
            </a:pPr>
            <a:r>
              <a:rPr lang="en-US" b="1" dirty="0">
                <a:solidFill>
                  <a:srgbClr val="071A32"/>
                </a:solidFill>
                <a:latin typeface="Avenir-Webfont" panose="02000503020000020003" pitchFamily="2" charset="0"/>
              </a:rPr>
              <a:t>What did you believe?</a:t>
            </a:r>
            <a:r>
              <a:rPr lang="en-US" dirty="0">
                <a:solidFill>
                  <a:srgbClr val="071A32"/>
                </a:solidFill>
                <a:latin typeface="Avenir-Webfont" panose="02000503020000020003" pitchFamily="2" charset="0"/>
              </a:rPr>
              <a:t> If you experienced a strong emotional reaction, did the change conflict with your values or beliefs? How did your beliefs, values and assumptions change as a result?</a:t>
            </a:r>
          </a:p>
          <a:p>
            <a:endParaRPr lang="en-US" dirty="0">
              <a:solidFill>
                <a:srgbClr val="071A32"/>
              </a:solidFill>
              <a:latin typeface="Avenir-Webfont"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rgbClr val="071A32"/>
                </a:solidFill>
                <a:latin typeface="Avenir-Webfont" panose="02000503020000020003" pitchFamily="2" charset="0"/>
              </a:rPr>
              <a:t>What did you say then and now? </a:t>
            </a:r>
            <a:r>
              <a:rPr lang="en-US" sz="1200" b="0" kern="1200" dirty="0">
                <a:solidFill>
                  <a:schemeClr val="tx1"/>
                </a:solidFill>
                <a:effectLst/>
                <a:latin typeface="+mn-lt"/>
                <a:ea typeface="+mn-ea"/>
                <a:cs typeface="+mn-cs"/>
              </a:rPr>
              <a:t>What did you say then and now? What words did you use to convey how you felt? How would you change your words to better convey your thoughts and feelings about the change?</a:t>
            </a:r>
            <a:endParaRPr lang="en-US" sz="1200" b="1" kern="1200" dirty="0">
              <a:solidFill>
                <a:schemeClr val="tx1"/>
              </a:solidFill>
              <a:effectLst/>
              <a:latin typeface="+mn-lt"/>
              <a:ea typeface="+mn-ea"/>
              <a:cs typeface="+mn-cs"/>
            </a:endParaRPr>
          </a:p>
          <a:p>
            <a:pPr>
              <a:buFont typeface="Arial" panose="020B0604020202020204" pitchFamily="34" charset="0"/>
              <a:buChar char="•"/>
            </a:pPr>
            <a:endParaRPr lang="en-US" dirty="0">
              <a:solidFill>
                <a:srgbClr val="071A32"/>
              </a:solidFill>
              <a:latin typeface="Avenir-Webfont" panose="02000503020000020003" pitchFamily="2" charset="0"/>
            </a:endParaRPr>
          </a:p>
          <a:p>
            <a:pPr>
              <a:buFont typeface="Arial" panose="020B0604020202020204" pitchFamily="34" charset="0"/>
              <a:buChar char="•"/>
            </a:pPr>
            <a:r>
              <a:rPr lang="en-US" b="1" dirty="0">
                <a:solidFill>
                  <a:srgbClr val="071A32"/>
                </a:solidFill>
                <a:latin typeface="Avenir-Webfont" panose="02000503020000020003" pitchFamily="2" charset="0"/>
              </a:rPr>
              <a:t>What did you show?</a:t>
            </a:r>
            <a:r>
              <a:rPr lang="en-US" dirty="0">
                <a:solidFill>
                  <a:srgbClr val="071A32"/>
                </a:solidFill>
                <a:latin typeface="Avenir-Webfont" panose="02000503020000020003" pitchFamily="2" charset="0"/>
              </a:rPr>
              <a:t> How did your tone and body language help convey your thoughts about the change? What changes would you make to your tone, body language and other nonverbals to better convey your thoughts and feelings about the change.</a:t>
            </a:r>
          </a:p>
          <a:p>
            <a:pPr>
              <a:buFont typeface="Arial" panose="020B0604020202020204" pitchFamily="34" charset="0"/>
              <a:buChar char="•"/>
            </a:pPr>
            <a:endParaRPr lang="en-US" dirty="0">
              <a:solidFill>
                <a:srgbClr val="071A32"/>
              </a:solidFill>
              <a:latin typeface="Avenir-Webfont" panose="02000503020000020003" pitchFamily="2" charset="0"/>
            </a:endParaRPr>
          </a:p>
          <a:p>
            <a:pPr>
              <a:buFont typeface="Arial" panose="020B0604020202020204" pitchFamily="34" charset="0"/>
              <a:buChar char="•"/>
            </a:pPr>
            <a:r>
              <a:rPr lang="en-US" b="1" dirty="0">
                <a:solidFill>
                  <a:srgbClr val="071A32"/>
                </a:solidFill>
                <a:latin typeface="Avenir-Webfont" panose="02000503020000020003" pitchFamily="2" charset="0"/>
              </a:rPr>
              <a:t>What advice would you give someone who is having difficulty facing a change?</a:t>
            </a:r>
          </a:p>
          <a:p>
            <a:pPr>
              <a:buFont typeface="Arial" panose="020B0604020202020204" pitchFamily="34" charset="0"/>
              <a:buChar char="•"/>
            </a:pPr>
            <a:endParaRPr lang="en-US" b="1" dirty="0">
              <a:solidFill>
                <a:srgbClr val="071A32"/>
              </a:solidFill>
              <a:latin typeface="Avenir-Webfont" panose="02000503020000020003" pitchFamily="2" charset="0"/>
            </a:endParaRPr>
          </a:p>
          <a:p>
            <a:pPr>
              <a:buFont typeface="Arial" panose="020B0604020202020204" pitchFamily="34" charset="0"/>
              <a:buChar char="•"/>
            </a:pPr>
            <a:endParaRPr lang="en-US" sz="1800" dirty="0">
              <a:solidFill>
                <a:srgbClr val="071A32"/>
              </a:solidFill>
              <a:latin typeface="Avenir-Webfont" panose="02000503020000020003"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20</a:t>
            </a:fld>
            <a:endParaRPr lang="en-US" dirty="0"/>
          </a:p>
        </p:txBody>
      </p:sp>
    </p:spTree>
    <p:extLst>
      <p:ext uri="{BB962C8B-B14F-4D97-AF65-F5344CB8AC3E}">
        <p14:creationId xmlns:p14="http://schemas.microsoft.com/office/powerpoint/2010/main" val="20228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2</a:t>
            </a:fld>
            <a:endParaRPr lang="en-US" dirty="0"/>
          </a:p>
        </p:txBody>
      </p:sp>
    </p:spTree>
    <p:extLst>
      <p:ext uri="{BB962C8B-B14F-4D97-AF65-F5344CB8AC3E}">
        <p14:creationId xmlns:p14="http://schemas.microsoft.com/office/powerpoint/2010/main" val="4075042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71A32"/>
                </a:solidFill>
                <a:latin typeface="Avenir-Webfont" panose="02000503020000020003" pitchFamily="2" charset="0"/>
              </a:rPr>
              <a:t>Keeping a Positive Mindset</a:t>
            </a:r>
          </a:p>
          <a:p>
            <a:endParaRPr lang="en-US" b="1" dirty="0">
              <a:solidFill>
                <a:srgbClr val="071A32"/>
              </a:solidFill>
              <a:latin typeface="Avenir-Webfont" panose="02000503020000020003" pitchFamily="2" charset="0"/>
            </a:endParaRPr>
          </a:p>
          <a:p>
            <a:r>
              <a:rPr lang="en-US" b="1" dirty="0">
                <a:solidFill>
                  <a:srgbClr val="071A32"/>
                </a:solidFill>
                <a:latin typeface="Avenir-Webfont" panose="02000503020000020003" pitchFamily="2" charset="0"/>
              </a:rPr>
              <a:t>READ SLIDE</a:t>
            </a:r>
          </a:p>
          <a:p>
            <a:endParaRPr lang="en-US" b="1" dirty="0">
              <a:solidFill>
                <a:srgbClr val="071A32"/>
              </a:solidFill>
              <a:latin typeface="Avenir-Webfont" panose="02000503020000020003" pitchFamily="2" charset="0"/>
            </a:endParaRPr>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21</a:t>
            </a:fld>
            <a:endParaRPr lang="en-US" dirty="0"/>
          </a:p>
        </p:txBody>
      </p:sp>
    </p:spTree>
    <p:extLst>
      <p:ext uri="{BB962C8B-B14F-4D97-AF65-F5344CB8AC3E}">
        <p14:creationId xmlns:p14="http://schemas.microsoft.com/office/powerpoint/2010/main" val="213241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used a metaphor about wineskins to talk to his disciples about changes and why change was necessary. This metaphor describes the what’s happening in United Methodist Women is today</a:t>
            </a:r>
          </a:p>
        </p:txBody>
      </p:sp>
      <p:sp>
        <p:nvSpPr>
          <p:cNvPr id="4" name="Slide Number Placeholder 3"/>
          <p:cNvSpPr>
            <a:spLocks noGrp="1"/>
          </p:cNvSpPr>
          <p:nvPr>
            <p:ph type="sldNum" sz="quarter" idx="5"/>
          </p:nvPr>
        </p:nvSpPr>
        <p:spPr/>
        <p:txBody>
          <a:bodyPr/>
          <a:lstStyle/>
          <a:p>
            <a:fld id="{02BB670F-161D-E14C-94EB-94AD68B4AD56}" type="slidenum">
              <a:rPr lang="en-US" smtClean="0"/>
              <a:t>22</a:t>
            </a:fld>
            <a:endParaRPr lang="en-US" dirty="0"/>
          </a:p>
        </p:txBody>
      </p:sp>
    </p:spTree>
    <p:extLst>
      <p:ext uri="{BB962C8B-B14F-4D97-AF65-F5344CB8AC3E}">
        <p14:creationId xmlns:p14="http://schemas.microsoft.com/office/powerpoint/2010/main" val="62837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dirty="0"/>
          </a:p>
          <a:p>
            <a:r>
              <a:rPr lang="en-US" b="0" dirty="0">
                <a:highlight>
                  <a:srgbClr val="FFFF00"/>
                </a:highlight>
              </a:rPr>
              <a:t>We chose this Scripture as our guide not thinking about or implying that long-time members are old wine to be replaced by new members as new wine, rather that it exemplifies that change is necessary for growth and transformation. We have been hearing from members for years that we need to grow our membership.</a:t>
            </a:r>
            <a:endParaRPr lang="en-US" b="0" dirty="0"/>
          </a:p>
        </p:txBody>
      </p:sp>
      <p:sp>
        <p:nvSpPr>
          <p:cNvPr id="4" name="Slide Number Placeholder 3"/>
          <p:cNvSpPr>
            <a:spLocks noGrp="1"/>
          </p:cNvSpPr>
          <p:nvPr>
            <p:ph type="sldNum" sz="quarter" idx="5"/>
          </p:nvPr>
        </p:nvSpPr>
        <p:spPr/>
        <p:txBody>
          <a:bodyPr/>
          <a:lstStyle/>
          <a:p>
            <a:fld id="{02BB670F-161D-E14C-94EB-94AD68B4AD56}" type="slidenum">
              <a:rPr lang="en-US" smtClean="0"/>
              <a:t>23</a:t>
            </a:fld>
            <a:endParaRPr lang="en-US" dirty="0"/>
          </a:p>
        </p:txBody>
      </p:sp>
    </p:spTree>
    <p:extLst>
      <p:ext uri="{BB962C8B-B14F-4D97-AF65-F5344CB8AC3E}">
        <p14:creationId xmlns:p14="http://schemas.microsoft.com/office/powerpoint/2010/main" val="2654771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71A32"/>
              </a:solidFill>
              <a:latin typeface="Avenir-Webfont" panose="02000503020000020003" pitchFamily="2" charset="0"/>
            </a:endParaRPr>
          </a:p>
          <a:p>
            <a:r>
              <a:rPr lang="en-US" b="1" dirty="0">
                <a:solidFill>
                  <a:srgbClr val="071A32"/>
                </a:solidFill>
                <a:latin typeface="Avenir-Webfont" panose="02000503020000020003" pitchFamily="2" charset="0"/>
              </a:rPr>
              <a:t>Why Do We Need New Wineskins?</a:t>
            </a:r>
          </a:p>
          <a:p>
            <a:r>
              <a:rPr lang="en-US" dirty="0">
                <a:solidFill>
                  <a:srgbClr val="071A32"/>
                </a:solidFill>
                <a:latin typeface="Avenir-Webfont" panose="02000503020000020003" pitchFamily="2" charset="0"/>
              </a:rPr>
              <a:t>Our organization has come to a point where we are ready to make new wine in a new wineskin to continue fulfilling our mission of addressing the needs of women, children. We have been served well by the structure and programs contained within the old wineskin. </a:t>
            </a:r>
          </a:p>
          <a:p>
            <a:endParaRPr lang="en-US" dirty="0">
              <a:solidFill>
                <a:srgbClr val="071A32"/>
              </a:solidFill>
              <a:latin typeface="Avenir-Webfont" panose="02000503020000020003" pitchFamily="2" charset="0"/>
            </a:endParaRPr>
          </a:p>
          <a:p>
            <a:r>
              <a:rPr lang="en-US" dirty="0">
                <a:solidFill>
                  <a:srgbClr val="071A32"/>
                </a:solidFill>
                <a:latin typeface="Avenir-Webfont" panose="02000503020000020003" pitchFamily="2" charset="0"/>
              </a:rPr>
              <a:t>READ SLIDE</a:t>
            </a:r>
          </a:p>
          <a:p>
            <a:endParaRPr lang="en-US" dirty="0"/>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24</a:t>
            </a:fld>
            <a:endParaRPr lang="en-US" dirty="0"/>
          </a:p>
        </p:txBody>
      </p:sp>
    </p:spTree>
    <p:extLst>
      <p:ext uri="{BB962C8B-B14F-4D97-AF65-F5344CB8AC3E}">
        <p14:creationId xmlns:p14="http://schemas.microsoft.com/office/powerpoint/2010/main" val="3731434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71A32"/>
              </a:solidFill>
              <a:latin typeface="Avenir-Webfont" panose="02000503020000020003" pitchFamily="2" charset="0"/>
            </a:endParaRPr>
          </a:p>
          <a:p>
            <a:r>
              <a:rPr lang="en-US" b="1" dirty="0">
                <a:solidFill>
                  <a:srgbClr val="071A32"/>
                </a:solidFill>
                <a:latin typeface="Avenir-Webfont" panose="02000503020000020003" pitchFamily="2" charset="0"/>
              </a:rPr>
              <a:t>READ SLIDE</a:t>
            </a:r>
          </a:p>
          <a:p>
            <a:endParaRPr lang="en-US" b="1" dirty="0">
              <a:solidFill>
                <a:srgbClr val="071A32"/>
              </a:solidFill>
              <a:latin typeface="Avenir-Webfont" panose="02000503020000020003" pitchFamily="2" charset="0"/>
            </a:endParaRPr>
          </a:p>
          <a:p>
            <a:r>
              <a:rPr lang="en-US" dirty="0">
                <a:solidFill>
                  <a:srgbClr val="071A32"/>
                </a:solidFill>
              </a:rPr>
              <a:t>We remain committed to spiritual growth, leadership development, transformative education, social justice and improving the lives of women, children and youth around the world. </a:t>
            </a:r>
          </a:p>
          <a:p>
            <a:endParaRPr lang="en-US" dirty="0">
              <a:solidFill>
                <a:srgbClr val="071A32"/>
              </a:solidFill>
              <a:latin typeface="Avenir-Webfont" panose="02000503020000020003" pitchFamily="2" charset="0"/>
            </a:endParaRPr>
          </a:p>
          <a:p>
            <a:r>
              <a:rPr lang="en-US" dirty="0">
                <a:solidFill>
                  <a:srgbClr val="071A32"/>
                </a:solidFill>
                <a:latin typeface="Avenir-Webfont" panose="02000503020000020003" pitchFamily="2" charset="0"/>
              </a:rPr>
              <a:t>Many of the things that love our organization are part of the grapes that have been used to make the wine in the old wineskins and will be part of the grapes that will make the wine in the new wineskins. Other things will be new or innovated to reflect the life stages and needs of a wider segment of women today.</a:t>
            </a:r>
          </a:p>
          <a:p>
            <a:endParaRPr lang="en-US" b="1" dirty="0">
              <a:solidFill>
                <a:srgbClr val="071A32"/>
              </a:solidFill>
              <a:latin typeface="Avenir-Webfont" panose="02000503020000020003" pitchFamily="2" charset="0"/>
            </a:endParaRPr>
          </a:p>
          <a:p>
            <a:r>
              <a:rPr lang="en-US" dirty="0">
                <a:solidFill>
                  <a:srgbClr val="071A32"/>
                </a:solidFill>
                <a:latin typeface="Avenir-Webfont" panose="02000503020000020003" pitchFamily="2" charset="0"/>
              </a:rPr>
              <a:t>You spoke. We listened. And together we are creating change that brings more opportunities for engagement and interaction for everyone.</a:t>
            </a:r>
          </a:p>
          <a:p>
            <a:r>
              <a:rPr lang="en-US" dirty="0">
                <a:solidFill>
                  <a:srgbClr val="071A32"/>
                </a:solidFill>
                <a:latin typeface="Avenir-Webfont" panose="02000503020000020003" pitchFamily="2" charset="0"/>
              </a:rPr>
              <a:t>We are excited about the new wineskins, and we are confident you will be too.</a:t>
            </a:r>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25</a:t>
            </a:fld>
            <a:endParaRPr lang="en-US" dirty="0"/>
          </a:p>
        </p:txBody>
      </p:sp>
    </p:spTree>
    <p:extLst>
      <p:ext uri="{BB962C8B-B14F-4D97-AF65-F5344CB8AC3E}">
        <p14:creationId xmlns:p14="http://schemas.microsoft.com/office/powerpoint/2010/main" val="259135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solidFill>
                  <a:srgbClr val="071A32"/>
                </a:solidFill>
                <a:latin typeface="Avenir-Webfont" panose="02000503020000020003" pitchFamily="2" charset="0"/>
              </a:rPr>
              <a:t>Get Ready!</a:t>
            </a:r>
          </a:p>
          <a:p>
            <a:pPr fontAlgn="t"/>
            <a:r>
              <a:rPr lang="en-US" dirty="0">
                <a:solidFill>
                  <a:srgbClr val="071A32"/>
                </a:solidFill>
                <a:latin typeface="Avenir-Webfont" panose="02000503020000020003" pitchFamily="2" charset="0"/>
              </a:rPr>
              <a:t>Current programs and new initiatives will reinvigorate current members, attract new members and expand our impact.</a:t>
            </a:r>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26</a:t>
            </a:fld>
            <a:endParaRPr lang="en-US" dirty="0"/>
          </a:p>
        </p:txBody>
      </p:sp>
    </p:spTree>
    <p:extLst>
      <p:ext uri="{BB962C8B-B14F-4D97-AF65-F5344CB8AC3E}">
        <p14:creationId xmlns:p14="http://schemas.microsoft.com/office/powerpoint/2010/main" val="1033035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name United Women in Faith is part of this process of refreshing our organization with new programs and innovations. We remain a part of The United Methodist Church and incorporated as United Methodist Women now doing business as United Women in Faith.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Also, membership in the United Methodist Church has never been a requirement for membership in our organization. The name United Women in Faith reflects the open doors to membership that our organization has always had. This is especially important to convey today as some members may belong to local churches that may choose to disaffiliate with the denomination.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27</a:t>
            </a:fld>
            <a:endParaRPr lang="en-US" dirty="0"/>
          </a:p>
        </p:txBody>
      </p:sp>
    </p:spTree>
    <p:extLst>
      <p:ext uri="{BB962C8B-B14F-4D97-AF65-F5344CB8AC3E}">
        <p14:creationId xmlns:p14="http://schemas.microsoft.com/office/powerpoint/2010/main" val="2462826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now we are United Women in Faith! Our new logo features our new name next to a Christian cross in muted colors of yellow, blue, orange and green. The logo is symbolic of our forward-looking faith, and the diversity of our organization and the world God so loves.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28</a:t>
            </a:fld>
            <a:endParaRPr lang="en-US" dirty="0"/>
          </a:p>
        </p:txBody>
      </p:sp>
    </p:spTree>
    <p:extLst>
      <p:ext uri="{BB962C8B-B14F-4D97-AF65-F5344CB8AC3E}">
        <p14:creationId xmlns:p14="http://schemas.microsoft.com/office/powerpoint/2010/main" val="3863425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prepare move forward, we need leaders like you to guide the way! Be a part of the change! </a:t>
            </a:r>
          </a:p>
          <a:p>
            <a:endParaRPr lang="en-US" dirty="0">
              <a:solidFill>
                <a:srgbClr val="071A32"/>
              </a:solidFill>
              <a:latin typeface="Calibri" panose="020F0502020204030204" pitchFamily="34" charset="0"/>
              <a:cs typeface="Calibri" panose="020F0502020204030204" pitchFamily="34" charset="0"/>
            </a:endParaRPr>
          </a:p>
          <a:p>
            <a:endParaRPr lang="en-US" dirty="0"/>
          </a:p>
          <a:p>
            <a:r>
              <a:rPr lang="en-US" dirty="0"/>
              <a:t>READ SLIDE</a:t>
            </a:r>
          </a:p>
        </p:txBody>
      </p:sp>
      <p:sp>
        <p:nvSpPr>
          <p:cNvPr id="4" name="Slide Number Placeholder 3"/>
          <p:cNvSpPr>
            <a:spLocks noGrp="1"/>
          </p:cNvSpPr>
          <p:nvPr>
            <p:ph type="sldNum" sz="quarter" idx="5"/>
          </p:nvPr>
        </p:nvSpPr>
        <p:spPr/>
        <p:txBody>
          <a:bodyPr/>
          <a:lstStyle/>
          <a:p>
            <a:fld id="{02BB670F-161D-E14C-94EB-94AD68B4AD56}" type="slidenum">
              <a:rPr lang="en-US" smtClean="0"/>
              <a:t>29</a:t>
            </a:fld>
            <a:endParaRPr lang="en-US" dirty="0"/>
          </a:p>
        </p:txBody>
      </p:sp>
    </p:spTree>
    <p:extLst>
      <p:ext uri="{BB962C8B-B14F-4D97-AF65-F5344CB8AC3E}">
        <p14:creationId xmlns:p14="http://schemas.microsoft.com/office/powerpoint/2010/main" val="2289825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30</a:t>
            </a:fld>
            <a:endParaRPr lang="en-US" dirty="0"/>
          </a:p>
        </p:txBody>
      </p:sp>
    </p:spTree>
    <p:extLst>
      <p:ext uri="{BB962C8B-B14F-4D97-AF65-F5344CB8AC3E}">
        <p14:creationId xmlns:p14="http://schemas.microsoft.com/office/powerpoint/2010/main" val="1494077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solidFill>
                  <a:srgbClr val="071A32"/>
                </a:solidFill>
                <a:latin typeface="Avenir-Webfont" panose="02000503020000020003" pitchFamily="2" charset="0"/>
              </a:rPr>
              <a:t>READ SLIDE</a:t>
            </a:r>
          </a:p>
          <a:p>
            <a:pPr fontAlgn="t"/>
            <a:endParaRPr lang="en-US" dirty="0">
              <a:solidFill>
                <a:srgbClr val="071A32"/>
              </a:solidFill>
              <a:latin typeface="Avenir-Webfont" panose="02000503020000020003" pitchFamily="2" charset="0"/>
            </a:endParaRPr>
          </a:p>
          <a:p>
            <a:pPr fontAlgn="t"/>
            <a:r>
              <a:rPr lang="en-US" dirty="0">
                <a:solidFill>
                  <a:srgbClr val="071A32"/>
                </a:solidFill>
                <a:latin typeface="Avenir-Webfont" panose="02000503020000020003" pitchFamily="2" charset="0"/>
              </a:rPr>
              <a:t>Big Changes Are On The Way as the landscape of The United Methodist Church and other denominations continues to change.</a:t>
            </a:r>
          </a:p>
        </p:txBody>
      </p:sp>
      <p:sp>
        <p:nvSpPr>
          <p:cNvPr id="4" name="Slide Number Placeholder 3"/>
          <p:cNvSpPr>
            <a:spLocks noGrp="1"/>
          </p:cNvSpPr>
          <p:nvPr>
            <p:ph type="sldNum" sz="quarter" idx="5"/>
          </p:nvPr>
        </p:nvSpPr>
        <p:spPr/>
        <p:txBody>
          <a:bodyPr/>
          <a:lstStyle/>
          <a:p>
            <a:fld id="{02BB670F-161D-E14C-94EB-94AD68B4AD56}" type="slidenum">
              <a:rPr lang="en-US" smtClean="0"/>
              <a:t>3</a:t>
            </a:fld>
            <a:endParaRPr lang="en-US" dirty="0"/>
          </a:p>
        </p:txBody>
      </p:sp>
    </p:spTree>
    <p:extLst>
      <p:ext uri="{BB962C8B-B14F-4D97-AF65-F5344CB8AC3E}">
        <p14:creationId xmlns:p14="http://schemas.microsoft.com/office/powerpoint/2010/main" val="38365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solidFill>
                  <a:srgbClr val="071A32"/>
                </a:solidFill>
                <a:latin typeface="Avenir-Webfont" panose="02000503020000020003" pitchFamily="2" charset="0"/>
              </a:rPr>
              <a:t>For at least 5 years, members of our board, program advisory board and staff have proactively engaged in conversations, conducted surveys and other research with over 24,000 women in the UMC, UMW and larger Christian women's community to investigate the answers to key questions: </a:t>
            </a:r>
          </a:p>
          <a:p>
            <a:pPr fontAlgn="t"/>
            <a:endParaRPr lang="en-US" dirty="0">
              <a:solidFill>
                <a:srgbClr val="071A32"/>
              </a:solidFill>
              <a:latin typeface="Avenir-Webfont" panose="02000503020000020003" pitchFamily="2" charset="0"/>
            </a:endParaRPr>
          </a:p>
          <a:p>
            <a:pPr fontAlgn="t"/>
            <a:r>
              <a:rPr lang="en-US" dirty="0">
                <a:solidFill>
                  <a:srgbClr val="071A32"/>
                </a:solidFill>
                <a:latin typeface="Avenir-Webfont" panose="02000503020000020003" pitchFamily="2" charset="0"/>
              </a:rPr>
              <a:t>READ SLIDE</a:t>
            </a:r>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4</a:t>
            </a:fld>
            <a:endParaRPr lang="en-US" dirty="0"/>
          </a:p>
        </p:txBody>
      </p:sp>
    </p:spTree>
    <p:extLst>
      <p:ext uri="{BB962C8B-B14F-4D97-AF65-F5344CB8AC3E}">
        <p14:creationId xmlns:p14="http://schemas.microsoft.com/office/powerpoint/2010/main" val="258098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71A32"/>
                </a:solidFill>
                <a:latin typeface="Avenir-Webfont" panose="02000503020000020003" pitchFamily="2" charset="0"/>
              </a:rPr>
              <a:t>Some of the answers led to more questions. The most important thing that came from this process was </a:t>
            </a:r>
            <a:r>
              <a:rPr lang="en-US" b="1" i="1" dirty="0">
                <a:solidFill>
                  <a:srgbClr val="071A32"/>
                </a:solidFill>
                <a:latin typeface="Avenir-Webfont" panose="02000503020000020003" pitchFamily="2" charset="0"/>
              </a:rPr>
              <a:t>Inspiration</a:t>
            </a:r>
            <a:r>
              <a:rPr lang="en-US" dirty="0">
                <a:solidFill>
                  <a:srgbClr val="071A32"/>
                </a:solidFill>
                <a:latin typeface="Avenir-Webfont" panose="02000503020000020003" pitchFamily="2" charset="0"/>
              </a:rPr>
              <a:t>. </a:t>
            </a:r>
          </a:p>
          <a:p>
            <a:endParaRPr lang="en-US" dirty="0">
              <a:solidFill>
                <a:srgbClr val="071A32"/>
              </a:solidFill>
              <a:latin typeface="Avenir-Webfont" panose="02000503020000020003" pitchFamily="2" charset="0"/>
            </a:endParaRPr>
          </a:p>
          <a:p>
            <a:r>
              <a:rPr lang="en-US" dirty="0">
                <a:solidFill>
                  <a:srgbClr val="071A32"/>
                </a:solidFill>
                <a:latin typeface="Avenir-Webfont" panose="02000503020000020003" pitchFamily="2" charset="0"/>
              </a:rPr>
              <a:t>READ SLIDE</a:t>
            </a:r>
          </a:p>
        </p:txBody>
      </p:sp>
      <p:sp>
        <p:nvSpPr>
          <p:cNvPr id="4" name="Slide Number Placeholder 3"/>
          <p:cNvSpPr>
            <a:spLocks noGrp="1"/>
          </p:cNvSpPr>
          <p:nvPr>
            <p:ph type="sldNum" sz="quarter" idx="5"/>
          </p:nvPr>
        </p:nvSpPr>
        <p:spPr/>
        <p:txBody>
          <a:bodyPr/>
          <a:lstStyle/>
          <a:p>
            <a:fld id="{02BB670F-161D-E14C-94EB-94AD68B4AD56}" type="slidenum">
              <a:rPr lang="en-US" smtClean="0"/>
              <a:t>5</a:t>
            </a:fld>
            <a:endParaRPr lang="en-US" dirty="0"/>
          </a:p>
        </p:txBody>
      </p:sp>
    </p:spTree>
    <p:extLst>
      <p:ext uri="{BB962C8B-B14F-4D97-AF65-F5344CB8AC3E}">
        <p14:creationId xmlns:p14="http://schemas.microsoft.com/office/powerpoint/2010/main" val="162561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workshop we will:</a:t>
            </a:r>
          </a:p>
          <a:p>
            <a:pPr marL="171450" indent="-171450">
              <a:buFont typeface="Arial" panose="020B0604020202020204" pitchFamily="34" charset="0"/>
              <a:buChar char="•"/>
            </a:pPr>
            <a:r>
              <a:rPr lang="en-US" dirty="0"/>
              <a:t>Review the key research findings and data  that are informing UMW’s upcoming programmatic and brand changes</a:t>
            </a:r>
          </a:p>
          <a:p>
            <a:pPr marL="171450" indent="-171450">
              <a:buFont typeface="Arial" panose="020B0604020202020204" pitchFamily="34" charset="0"/>
              <a:buChar char="•"/>
            </a:pPr>
            <a:r>
              <a:rPr lang="en-US" dirty="0"/>
              <a:t>Explore our personal responses to change and positive ways to navigate change</a:t>
            </a:r>
          </a:p>
          <a:p>
            <a:pPr marL="171450" indent="-171450">
              <a:buFont typeface="Arial" panose="020B0604020202020204" pitchFamily="34" charset="0"/>
              <a:buChar char="•"/>
            </a:pPr>
            <a:r>
              <a:rPr lang="en-US" dirty="0"/>
              <a:t>Compare the need for UMW’s upcoming changes to Jesus’ new wineskins metaphor about change in Mark 2:21-22</a:t>
            </a:r>
          </a:p>
          <a:p>
            <a:pPr marL="171450" indent="-171450">
              <a:buFont typeface="Arial" panose="020B0604020202020204" pitchFamily="34" charset="0"/>
              <a:buChar char="•"/>
            </a:pPr>
            <a:r>
              <a:rPr lang="en-US" dirty="0"/>
              <a:t>Talk about how we can become influencers, exciting current members to participate in the new and innovated programs and inviting new women get to know us anew. </a:t>
            </a:r>
          </a:p>
        </p:txBody>
      </p:sp>
      <p:sp>
        <p:nvSpPr>
          <p:cNvPr id="4" name="Slide Number Placeholder 3"/>
          <p:cNvSpPr>
            <a:spLocks noGrp="1"/>
          </p:cNvSpPr>
          <p:nvPr>
            <p:ph type="sldNum" sz="quarter" idx="5"/>
          </p:nvPr>
        </p:nvSpPr>
        <p:spPr/>
        <p:txBody>
          <a:bodyPr/>
          <a:lstStyle/>
          <a:p>
            <a:fld id="{02BB670F-161D-E14C-94EB-94AD68B4AD56}" type="slidenum">
              <a:rPr lang="en-US" smtClean="0"/>
              <a:t>6</a:t>
            </a:fld>
            <a:endParaRPr lang="en-US" dirty="0"/>
          </a:p>
        </p:txBody>
      </p:sp>
    </p:spTree>
    <p:extLst>
      <p:ext uri="{BB962C8B-B14F-4D97-AF65-F5344CB8AC3E}">
        <p14:creationId xmlns:p14="http://schemas.microsoft.com/office/powerpoint/2010/main" val="126837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71A32"/>
                </a:solidFill>
                <a:latin typeface="Avenir-Webfont" panose="02000503020000020003" pitchFamily="2" charset="0"/>
              </a:rPr>
              <a:t>Let’s look at what we’ve learned from five years of research.</a:t>
            </a:r>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7</a:t>
            </a:fld>
            <a:endParaRPr lang="en-US" dirty="0"/>
          </a:p>
        </p:txBody>
      </p:sp>
    </p:spTree>
    <p:extLst>
      <p:ext uri="{BB962C8B-B14F-4D97-AF65-F5344CB8AC3E}">
        <p14:creationId xmlns:p14="http://schemas.microsoft.com/office/powerpoint/2010/main" val="3658599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research we’ve accessed was provided by United Methodist Communications, which is engaged in similar work on behalf of the denomination. Using data from the Pew Research Center and the US Census, UMCOM created this graph to show that: </a:t>
            </a:r>
          </a:p>
          <a:p>
            <a:endParaRPr lang="en-US" dirty="0"/>
          </a:p>
          <a:p>
            <a:pPr marL="171450" indent="-171450">
              <a:buFont typeface="Arial" panose="020B0604020202020204" pitchFamily="34" charset="0"/>
              <a:buChar char="•"/>
            </a:pPr>
            <a:r>
              <a:rPr lang="en-US" dirty="0"/>
              <a:t>The United Methodist Church has an older membership than the other churches represented on this graph.</a:t>
            </a:r>
          </a:p>
          <a:p>
            <a:pPr marL="171450" indent="-171450">
              <a:buFont typeface="Arial" panose="020B0604020202020204" pitchFamily="34" charset="0"/>
              <a:buChar char="•"/>
            </a:pPr>
            <a:r>
              <a:rPr lang="en-US" dirty="0"/>
              <a:t>The nation’s population--represented in the last column-- is younger than The United Methodist Church membership overall, represented in the red numbers UMW column on the left. </a:t>
            </a:r>
          </a:p>
          <a:p>
            <a:pPr marL="171450" indent="-171450">
              <a:buFont typeface="Arial" panose="020B0604020202020204" pitchFamily="34" charset="0"/>
              <a:buChar char="•"/>
            </a:pPr>
            <a:endParaRPr lang="en-US" dirty="0"/>
          </a:p>
          <a:p>
            <a:endParaRPr lang="en-US" dirty="0"/>
          </a:p>
          <a:p>
            <a:r>
              <a:rPr lang="en-US" dirty="0"/>
              <a:t>READ THE UMC COLUMN AND THE LAST COLUMN, WHICH SHOWS THE NATION’S AGE DEMOGRAPHICS, TO COMPARE THEM.</a:t>
            </a:r>
          </a:p>
          <a:p>
            <a:endParaRPr lang="en-US" dirty="0"/>
          </a:p>
          <a:p>
            <a:endParaRPr lang="en-US" b="1" dirty="0">
              <a:solidFill>
                <a:srgbClr val="071A32"/>
              </a:solidFill>
              <a:latin typeface="Avenir-Webfont" panose="02000503020000020003" pitchFamily="2" charset="0"/>
            </a:endParaRPr>
          </a:p>
          <a:p>
            <a:endParaRPr lang="en-US" dirty="0">
              <a:solidFill>
                <a:srgbClr val="071A32"/>
              </a:solidFill>
              <a:latin typeface="Avenir-Webfont" panose="02000503020000020003" pitchFamily="2" charset="0"/>
            </a:endParaRPr>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8</a:t>
            </a:fld>
            <a:endParaRPr lang="en-US" dirty="0"/>
          </a:p>
        </p:txBody>
      </p:sp>
    </p:spTree>
    <p:extLst>
      <p:ext uri="{BB962C8B-B14F-4D97-AF65-F5344CB8AC3E}">
        <p14:creationId xmlns:p14="http://schemas.microsoft.com/office/powerpoint/2010/main" val="1252738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71A32"/>
                </a:solidFill>
                <a:latin typeface="Avenir-Webfont" panose="02000503020000020003" pitchFamily="2" charset="0"/>
              </a:rPr>
              <a:t>UMCOM also created this graph comparing the racial/ethnic demographics of The United Methodist Church with that of of various other Christian denominations and with that of the United States. </a:t>
            </a:r>
          </a:p>
          <a:p>
            <a:endParaRPr lang="en-US" dirty="0">
              <a:solidFill>
                <a:srgbClr val="071A32"/>
              </a:solidFill>
              <a:latin typeface="Avenir-Webfont" panose="02000503020000020003" pitchFamily="2" charset="0"/>
            </a:endParaRPr>
          </a:p>
          <a:p>
            <a:r>
              <a:rPr lang="en-US" dirty="0">
                <a:solidFill>
                  <a:srgbClr val="071A32"/>
                </a:solidFill>
                <a:latin typeface="Avenir-Webfont" panose="02000503020000020003" pitchFamily="2" charset="0"/>
              </a:rPr>
              <a:t>The United Methodist Church demographics are in red in the column to the left. The numbers inside the parentheses are from the UMC’s General Council on Finance and Administration and differs a bit from the Pew Centers, as you see, but the overall information is much the same.</a:t>
            </a:r>
          </a:p>
          <a:p>
            <a:endParaRPr lang="en-US" dirty="0">
              <a:solidFill>
                <a:srgbClr val="071A32"/>
              </a:solidFill>
              <a:latin typeface="Avenir-Webfont" panose="02000503020000020003" pitchFamily="2" charset="0"/>
            </a:endParaRPr>
          </a:p>
          <a:p>
            <a:r>
              <a:rPr lang="en-US" dirty="0">
                <a:solidFill>
                  <a:srgbClr val="071A32"/>
                </a:solidFill>
                <a:latin typeface="Avenir-Webfont" panose="02000503020000020003" pitchFamily="2" charset="0"/>
              </a:rPr>
              <a:t>Notice, The United Methodist Church has more White members than every other church represented in the graph.</a:t>
            </a:r>
          </a:p>
          <a:p>
            <a:endParaRPr lang="en-US" dirty="0">
              <a:solidFill>
                <a:srgbClr val="071A32"/>
              </a:solidFill>
              <a:latin typeface="Avenir-Webfont" panose="02000503020000020003" pitchFamily="2" charset="0"/>
            </a:endParaRPr>
          </a:p>
          <a:p>
            <a:r>
              <a:rPr lang="en-US" dirty="0">
                <a:solidFill>
                  <a:srgbClr val="071A32"/>
                </a:solidFill>
                <a:latin typeface="Avenir-Webfont" panose="02000503020000020003" pitchFamily="2" charset="0"/>
              </a:rPr>
              <a:t>Most importantly, notice the last column, which represents the demographics of the total population of the United States. While the nation is 61 percent White, The United Methodist Church is 90-94  percent White.</a:t>
            </a:r>
          </a:p>
          <a:p>
            <a:endParaRPr lang="en-US" dirty="0"/>
          </a:p>
        </p:txBody>
      </p:sp>
      <p:sp>
        <p:nvSpPr>
          <p:cNvPr id="4" name="Slide Number Placeholder 3"/>
          <p:cNvSpPr>
            <a:spLocks noGrp="1"/>
          </p:cNvSpPr>
          <p:nvPr>
            <p:ph type="sldNum" sz="quarter" idx="5"/>
          </p:nvPr>
        </p:nvSpPr>
        <p:spPr/>
        <p:txBody>
          <a:bodyPr/>
          <a:lstStyle/>
          <a:p>
            <a:fld id="{02BB670F-161D-E14C-94EB-94AD68B4AD56}" type="slidenum">
              <a:rPr lang="en-US" smtClean="0"/>
              <a:t>9</a:t>
            </a:fld>
            <a:endParaRPr lang="en-US" dirty="0"/>
          </a:p>
        </p:txBody>
      </p:sp>
    </p:spTree>
    <p:extLst>
      <p:ext uri="{BB962C8B-B14F-4D97-AF65-F5344CB8AC3E}">
        <p14:creationId xmlns:p14="http://schemas.microsoft.com/office/powerpoint/2010/main" val="3458488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3.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E35542A0-BED7-6C4D-8B1D-BBEA643F3515}"/>
              </a:ext>
            </a:extLst>
          </p:cNvPr>
          <p:cNvSpPr>
            <a:spLocks noGrp="1"/>
          </p:cNvSpPr>
          <p:nvPr>
            <p:ph type="body" sz="half" idx="2"/>
          </p:nvPr>
        </p:nvSpPr>
        <p:spPr>
          <a:xfrm>
            <a:off x="6692111" y="5464872"/>
            <a:ext cx="4819307" cy="213969"/>
          </a:xfrm>
        </p:spPr>
        <p:txBody>
          <a:bodyPr wrap="square">
            <a:spAutoFit/>
          </a:bodyPr>
          <a:lstStyle>
            <a:lvl1pPr marL="0" indent="0" algn="l">
              <a:lnSpc>
                <a:spcPts val="1800"/>
              </a:lnSpc>
              <a:buNone/>
              <a:defRPr sz="1400" b="1">
                <a:solidFill>
                  <a:schemeClr val="accent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Rectangle 11">
            <a:extLst>
              <a:ext uri="{FF2B5EF4-FFF2-40B4-BE49-F238E27FC236}">
                <a16:creationId xmlns:a16="http://schemas.microsoft.com/office/drawing/2014/main" id="{D646B252-5D46-7E44-AF73-156021180D27}"/>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10;&#10;Description automatically generated">
            <a:extLst>
              <a:ext uri="{FF2B5EF4-FFF2-40B4-BE49-F238E27FC236}">
                <a16:creationId xmlns:a16="http://schemas.microsoft.com/office/drawing/2014/main" id="{C90B1647-35EA-2144-8732-8FBB4A9DFE49}"/>
              </a:ext>
            </a:extLst>
          </p:cNvPr>
          <p:cNvPicPr>
            <a:picLocks noChangeAspect="1"/>
          </p:cNvPicPr>
          <p:nvPr userDrawn="1"/>
        </p:nvPicPr>
        <p:blipFill>
          <a:blip r:embed="rId2"/>
          <a:stretch>
            <a:fillRect/>
          </a:stretch>
        </p:blipFill>
        <p:spPr>
          <a:xfrm>
            <a:off x="901874" y="2509736"/>
            <a:ext cx="4114800" cy="1838528"/>
          </a:xfrm>
          <a:prstGeom prst="rect">
            <a:avLst/>
          </a:prstGeom>
        </p:spPr>
      </p:pic>
      <p:sp>
        <p:nvSpPr>
          <p:cNvPr id="2" name="Title 1">
            <a:extLst>
              <a:ext uri="{FF2B5EF4-FFF2-40B4-BE49-F238E27FC236}">
                <a16:creationId xmlns:a16="http://schemas.microsoft.com/office/drawing/2014/main" id="{6A410A60-57B6-9042-8BB7-5F86738BC81B}"/>
              </a:ext>
            </a:extLst>
          </p:cNvPr>
          <p:cNvSpPr>
            <a:spLocks noGrp="1"/>
          </p:cNvSpPr>
          <p:nvPr>
            <p:ph type="ctrTitle"/>
          </p:nvPr>
        </p:nvSpPr>
        <p:spPr>
          <a:xfrm>
            <a:off x="6692111" y="1703512"/>
            <a:ext cx="4816256" cy="2031325"/>
          </a:xfrm>
        </p:spPr>
        <p:txBody>
          <a:bodyPr anchor="b"/>
          <a:lstStyle>
            <a:lvl1pPr algn="l">
              <a:lnSpc>
                <a:spcPct val="100000"/>
              </a:lnSpc>
              <a:defRPr sz="4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F9C7CBFE-1424-634C-AA69-79AE96E181A0}"/>
              </a:ext>
            </a:extLst>
          </p:cNvPr>
          <p:cNvSpPr>
            <a:spLocks noGrp="1"/>
          </p:cNvSpPr>
          <p:nvPr>
            <p:ph type="subTitle" idx="1" hasCustomPrompt="1"/>
          </p:nvPr>
        </p:nvSpPr>
        <p:spPr>
          <a:xfrm>
            <a:off x="6689060" y="4094348"/>
            <a:ext cx="4819307" cy="307777"/>
          </a:xfrm>
        </p:spPr>
        <p:txBody>
          <a:bodyPr wrap="square">
            <a:spAutoFit/>
          </a:bodyPr>
          <a:lstStyle>
            <a:lvl1pPr marL="0" indent="0" algn="l">
              <a:lnSpc>
                <a:spcPts val="2600"/>
              </a:lnSpc>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3">
            <a:extLst>
              <a:ext uri="{FF2B5EF4-FFF2-40B4-BE49-F238E27FC236}">
                <a16:creationId xmlns:a16="http://schemas.microsoft.com/office/drawing/2014/main" id="{A89B64D9-2955-8E45-A24B-DF03CEF81343}"/>
              </a:ext>
            </a:extLst>
          </p:cNvPr>
          <p:cNvSpPr>
            <a:spLocks noGrp="1"/>
          </p:cNvSpPr>
          <p:nvPr>
            <p:ph type="body" sz="half" idx="10"/>
          </p:nvPr>
        </p:nvSpPr>
        <p:spPr>
          <a:xfrm>
            <a:off x="6689059" y="731510"/>
            <a:ext cx="4819307" cy="308418"/>
          </a:xfrm>
        </p:spPr>
        <p:txBody>
          <a:bodyPr wrap="square">
            <a:spAutoFit/>
          </a:bodyPr>
          <a:lstStyle>
            <a:lvl1pPr marL="0" indent="0" algn="l">
              <a:lnSpc>
                <a:spcPts val="2600"/>
              </a:lnSpc>
              <a:buNone/>
              <a:defRPr sz="2000" b="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4878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graphic background">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40D3A902-4279-A44F-98F3-F3EAEC7954B6}"/>
              </a:ext>
            </a:extLst>
          </p:cNvPr>
          <p:cNvPicPr>
            <a:picLocks noChangeAspect="1"/>
          </p:cNvPicPr>
          <p:nvPr userDrawn="1"/>
        </p:nvPicPr>
        <p:blipFill>
          <a:blip r:embed="rId3">
            <a:alphaModFix amt="50000"/>
          </a:blip>
          <a:stretch>
            <a:fillRect/>
          </a:stretch>
        </p:blipFill>
        <p:spPr>
          <a:xfrm>
            <a:off x="301752" y="228600"/>
            <a:ext cx="2938929" cy="6400800"/>
          </a:xfrm>
          <a:prstGeom prst="rect">
            <a:avLst/>
          </a:prstGeom>
        </p:spPr>
      </p:pic>
      <p:sp>
        <p:nvSpPr>
          <p:cNvPr id="4" name="Text Placeholder 3">
            <a:extLst>
              <a:ext uri="{FF2B5EF4-FFF2-40B4-BE49-F238E27FC236}">
                <a16:creationId xmlns:a16="http://schemas.microsoft.com/office/drawing/2014/main" id="{F15659F0-3A3D-F642-837D-95075D5A0559}"/>
              </a:ext>
            </a:extLst>
          </p:cNvPr>
          <p:cNvSpPr>
            <a:spLocks noGrp="1"/>
          </p:cNvSpPr>
          <p:nvPr>
            <p:ph type="body" sz="half" idx="2"/>
          </p:nvPr>
        </p:nvSpPr>
        <p:spPr>
          <a:xfrm>
            <a:off x="914399" y="1371600"/>
            <a:ext cx="10058399" cy="528222"/>
          </a:xfrm>
        </p:spPr>
        <p:txBody>
          <a:bodyPr wrap="square">
            <a:spAutoFit/>
          </a:bodyPr>
          <a:lstStyle>
            <a:lvl1pPr marL="0" indent="0">
              <a:lnSpc>
                <a:spcPts val="4400"/>
              </a:lnSpc>
              <a:spcAft>
                <a:spcPts val="2400"/>
              </a:spcAft>
              <a:buNone/>
              <a:defRPr sz="36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descr="Logo, icon&#10;&#10;Description automatically generated">
            <a:extLst>
              <a:ext uri="{FF2B5EF4-FFF2-40B4-BE49-F238E27FC236}">
                <a16:creationId xmlns:a16="http://schemas.microsoft.com/office/drawing/2014/main" id="{B38FED46-9B2A-4B43-AED4-DB0663B6B53B}"/>
              </a:ext>
            </a:extLst>
          </p:cNvPr>
          <p:cNvPicPr>
            <a:picLocks noChangeAspect="1"/>
          </p:cNvPicPr>
          <p:nvPr userDrawn="1"/>
        </p:nvPicPr>
        <p:blipFill>
          <a:blip r:embed="rId4"/>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123259810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C0832F-AF96-EF41-BAF1-AF59DA52538F}"/>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BB95A0F2-3B5E-264A-BC97-D1EA550B4646}"/>
              </a:ext>
            </a:extLst>
          </p:cNvPr>
          <p:cNvSpPr>
            <a:spLocks noGrp="1"/>
          </p:cNvSpPr>
          <p:nvPr>
            <p:ph type="title" hasCustomPrompt="1"/>
          </p:nvPr>
        </p:nvSpPr>
        <p:spPr>
          <a:xfrm>
            <a:off x="1371600" y="685800"/>
            <a:ext cx="9601200" cy="296748"/>
          </a:xfrm>
        </p:spPr>
        <p:txBody>
          <a:bodyPr/>
          <a:lstStyle>
            <a:lvl1pPr>
              <a:lnSpc>
                <a:spcPts val="2600"/>
              </a:lnSpc>
              <a:defRPr sz="1600" b="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B09BD3C-458D-0D48-BE98-32D9F3C8BE16}"/>
              </a:ext>
            </a:extLst>
          </p:cNvPr>
          <p:cNvSpPr>
            <a:spLocks noGrp="1"/>
          </p:cNvSpPr>
          <p:nvPr>
            <p:ph type="body" sz="half" idx="2"/>
          </p:nvPr>
        </p:nvSpPr>
        <p:spPr>
          <a:xfrm>
            <a:off x="1371600" y="1828800"/>
            <a:ext cx="9601200" cy="528222"/>
          </a:xfrm>
        </p:spPr>
        <p:txBody>
          <a:bodyPr wrap="square">
            <a:spAutoFit/>
          </a:bodyPr>
          <a:lstStyle>
            <a:lvl1pPr marL="0" indent="0">
              <a:lnSpc>
                <a:spcPts val="4400"/>
              </a:lnSpc>
              <a:spcAft>
                <a:spcPts val="2400"/>
              </a:spcAft>
              <a:buNone/>
              <a:defRPr sz="3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Icon&#10;&#10;Description automatically generated">
            <a:extLst>
              <a:ext uri="{FF2B5EF4-FFF2-40B4-BE49-F238E27FC236}">
                <a16:creationId xmlns:a16="http://schemas.microsoft.com/office/drawing/2014/main" id="{00FCAF86-77F7-D745-8ACB-39B930846F31}"/>
              </a:ext>
            </a:extLst>
          </p:cNvPr>
          <p:cNvPicPr>
            <a:picLocks noChangeAspect="1"/>
          </p:cNvPicPr>
          <p:nvPr userDrawn="1"/>
        </p:nvPicPr>
        <p:blipFill>
          <a:blip r:embed="rId2"/>
          <a:stretch>
            <a:fillRect/>
          </a:stretch>
        </p:blipFill>
        <p:spPr>
          <a:xfrm>
            <a:off x="11304740" y="6077741"/>
            <a:ext cx="457200" cy="457200"/>
          </a:xfrm>
          <a:prstGeom prst="rect">
            <a:avLst/>
          </a:prstGeom>
        </p:spPr>
      </p:pic>
      <p:pic>
        <p:nvPicPr>
          <p:cNvPr id="9" name="Picture 8" descr="A picture containing tableware&#10;&#10;Description automatically generated">
            <a:extLst>
              <a:ext uri="{FF2B5EF4-FFF2-40B4-BE49-F238E27FC236}">
                <a16:creationId xmlns:a16="http://schemas.microsoft.com/office/drawing/2014/main" id="{6E777D30-B51F-2D43-8966-C040FC6B8FAD}"/>
              </a:ext>
            </a:extLst>
          </p:cNvPr>
          <p:cNvPicPr>
            <a:picLocks noChangeAspect="1"/>
          </p:cNvPicPr>
          <p:nvPr userDrawn="1"/>
        </p:nvPicPr>
        <p:blipFill>
          <a:blip r:embed="rId3">
            <a:alphaModFix amt="15000"/>
          </a:blip>
          <a:stretch>
            <a:fillRect/>
          </a:stretch>
        </p:blipFill>
        <p:spPr>
          <a:xfrm>
            <a:off x="298261" y="232533"/>
            <a:ext cx="2938929" cy="6400800"/>
          </a:xfrm>
          <a:prstGeom prst="rect">
            <a:avLst/>
          </a:prstGeom>
        </p:spPr>
      </p:pic>
    </p:spTree>
    <p:extLst>
      <p:ext uri="{BB962C8B-B14F-4D97-AF65-F5344CB8AC3E}">
        <p14:creationId xmlns:p14="http://schemas.microsoft.com/office/powerpoint/2010/main" val="1150258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A089FD-A53B-0C48-8CCC-484C12CBF256}"/>
              </a:ext>
            </a:extLst>
          </p:cNvPr>
          <p:cNvSpPr/>
          <p:nvPr userDrawn="1"/>
        </p:nvSpPr>
        <p:spPr>
          <a:xfrm>
            <a:off x="0" y="0"/>
            <a:ext cx="12192000" cy="685013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3F86CF8-C975-6E44-8B60-2DBAE11869F5}"/>
              </a:ext>
            </a:extLst>
          </p:cNvPr>
          <p:cNvSpPr>
            <a:spLocks noGrp="1"/>
          </p:cNvSpPr>
          <p:nvPr>
            <p:ph type="title" hasCustomPrompt="1"/>
          </p:nvPr>
        </p:nvSpPr>
        <p:spPr>
          <a:xfrm>
            <a:off x="1371600" y="685800"/>
            <a:ext cx="9601200" cy="296748"/>
          </a:xfrm>
        </p:spPr>
        <p:txBody>
          <a:bodyPr/>
          <a:lstStyle>
            <a:lvl1pPr>
              <a:lnSpc>
                <a:spcPts val="2600"/>
              </a:lnSpc>
              <a:defRPr sz="1600" b="0">
                <a:solidFill>
                  <a:schemeClr val="bg1"/>
                </a:solidFill>
              </a:defRPr>
            </a:lvl1pPr>
          </a:lstStyle>
          <a:p>
            <a:r>
              <a:rPr lang="en-US" dirty="0"/>
              <a:t>CLICK TO EDIT MASTER TITLE STYLE</a:t>
            </a:r>
          </a:p>
        </p:txBody>
      </p:sp>
      <p:sp>
        <p:nvSpPr>
          <p:cNvPr id="5" name="Text Placeholder 3">
            <a:extLst>
              <a:ext uri="{FF2B5EF4-FFF2-40B4-BE49-F238E27FC236}">
                <a16:creationId xmlns:a16="http://schemas.microsoft.com/office/drawing/2014/main" id="{B0D97F22-D52B-0544-97A8-D18ADBC2971E}"/>
              </a:ext>
            </a:extLst>
          </p:cNvPr>
          <p:cNvSpPr>
            <a:spLocks noGrp="1"/>
          </p:cNvSpPr>
          <p:nvPr>
            <p:ph type="body" sz="half" idx="2"/>
          </p:nvPr>
        </p:nvSpPr>
        <p:spPr>
          <a:xfrm>
            <a:off x="1371601" y="1828800"/>
            <a:ext cx="9601200" cy="528222"/>
          </a:xfrm>
        </p:spPr>
        <p:txBody>
          <a:bodyPr wrap="square">
            <a:spAutoFit/>
          </a:bodyPr>
          <a:lstStyle>
            <a:lvl1pPr marL="0" indent="0">
              <a:lnSpc>
                <a:spcPts val="4400"/>
              </a:lnSpc>
              <a:spcAft>
                <a:spcPts val="2400"/>
              </a:spcAft>
              <a:buNone/>
              <a:defRPr sz="3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descr="Icon&#10;&#10;Description automatically generated">
            <a:extLst>
              <a:ext uri="{FF2B5EF4-FFF2-40B4-BE49-F238E27FC236}">
                <a16:creationId xmlns:a16="http://schemas.microsoft.com/office/drawing/2014/main" id="{AA65D6B5-DEB3-604B-B639-E95DD8063816}"/>
              </a:ext>
            </a:extLst>
          </p:cNvPr>
          <p:cNvPicPr>
            <a:picLocks noChangeAspect="1"/>
          </p:cNvPicPr>
          <p:nvPr userDrawn="1"/>
        </p:nvPicPr>
        <p:blipFill>
          <a:blip r:embed="rId2"/>
          <a:stretch>
            <a:fillRect/>
          </a:stretch>
        </p:blipFill>
        <p:spPr>
          <a:xfrm>
            <a:off x="11304740" y="6077741"/>
            <a:ext cx="457200" cy="457200"/>
          </a:xfrm>
          <a:prstGeom prst="rect">
            <a:avLst/>
          </a:prstGeom>
        </p:spPr>
      </p:pic>
      <p:pic>
        <p:nvPicPr>
          <p:cNvPr id="7" name="Picture 6" descr="A picture containing tableware&#10;&#10;Description automatically generated">
            <a:extLst>
              <a:ext uri="{FF2B5EF4-FFF2-40B4-BE49-F238E27FC236}">
                <a16:creationId xmlns:a16="http://schemas.microsoft.com/office/drawing/2014/main" id="{89591979-5CB4-664C-9810-AB95BC7917F8}"/>
              </a:ext>
            </a:extLst>
          </p:cNvPr>
          <p:cNvPicPr>
            <a:picLocks noChangeAspect="1"/>
          </p:cNvPicPr>
          <p:nvPr userDrawn="1"/>
        </p:nvPicPr>
        <p:blipFill>
          <a:blip r:embed="rId3">
            <a:alphaModFix amt="15000"/>
          </a:blip>
          <a:stretch>
            <a:fillRect/>
          </a:stretch>
        </p:blipFill>
        <p:spPr>
          <a:xfrm>
            <a:off x="298261" y="232533"/>
            <a:ext cx="2938929" cy="6400800"/>
          </a:xfrm>
          <a:prstGeom prst="rect">
            <a:avLst/>
          </a:prstGeom>
        </p:spPr>
      </p:pic>
    </p:spTree>
    <p:extLst>
      <p:ext uri="{BB962C8B-B14F-4D97-AF65-F5344CB8AC3E}">
        <p14:creationId xmlns:p14="http://schemas.microsoft.com/office/powerpoint/2010/main" val="2419891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D00E70-EF92-B64C-AA0E-F6B014D75ADD}"/>
              </a:ext>
            </a:extLst>
          </p:cNvPr>
          <p:cNvSpPr/>
          <p:nvPr userDrawn="1"/>
        </p:nvSpPr>
        <p:spPr>
          <a:xfrm>
            <a:off x="0" y="0"/>
            <a:ext cx="12192000" cy="685013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412B2C2-CFB4-ED45-9966-24D1283C6B33}"/>
              </a:ext>
            </a:extLst>
          </p:cNvPr>
          <p:cNvSpPr>
            <a:spLocks noGrp="1"/>
          </p:cNvSpPr>
          <p:nvPr>
            <p:ph type="title" hasCustomPrompt="1"/>
          </p:nvPr>
        </p:nvSpPr>
        <p:spPr>
          <a:xfrm>
            <a:off x="1371600" y="685800"/>
            <a:ext cx="9601200" cy="296748"/>
          </a:xfrm>
        </p:spPr>
        <p:txBody>
          <a:bodyPr/>
          <a:lstStyle>
            <a:lvl1pPr>
              <a:lnSpc>
                <a:spcPts val="2600"/>
              </a:lnSpc>
              <a:defRPr sz="1600" b="0">
                <a:solidFill>
                  <a:schemeClr val="bg1"/>
                </a:solidFill>
              </a:defRPr>
            </a:lvl1pPr>
          </a:lstStyle>
          <a:p>
            <a:r>
              <a:rPr lang="en-US" dirty="0"/>
              <a:t>CLICK TO EDIT MASTER TITLE STYLE</a:t>
            </a:r>
          </a:p>
        </p:txBody>
      </p:sp>
      <p:sp>
        <p:nvSpPr>
          <p:cNvPr id="5" name="Text Placeholder 3">
            <a:extLst>
              <a:ext uri="{FF2B5EF4-FFF2-40B4-BE49-F238E27FC236}">
                <a16:creationId xmlns:a16="http://schemas.microsoft.com/office/drawing/2014/main" id="{238493D8-EF35-7F47-BF4C-537FBF0ABE95}"/>
              </a:ext>
            </a:extLst>
          </p:cNvPr>
          <p:cNvSpPr>
            <a:spLocks noGrp="1"/>
          </p:cNvSpPr>
          <p:nvPr>
            <p:ph type="body" sz="half" idx="2"/>
          </p:nvPr>
        </p:nvSpPr>
        <p:spPr>
          <a:xfrm>
            <a:off x="1371601" y="1828800"/>
            <a:ext cx="9601200" cy="528222"/>
          </a:xfrm>
        </p:spPr>
        <p:txBody>
          <a:bodyPr wrap="square">
            <a:spAutoFit/>
          </a:bodyPr>
          <a:lstStyle>
            <a:lvl1pPr marL="0" indent="0">
              <a:lnSpc>
                <a:spcPts val="4400"/>
              </a:lnSpc>
              <a:spcAft>
                <a:spcPts val="2400"/>
              </a:spcAft>
              <a:buNone/>
              <a:defRPr sz="3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descr="Icon&#10;&#10;Description automatically generated">
            <a:extLst>
              <a:ext uri="{FF2B5EF4-FFF2-40B4-BE49-F238E27FC236}">
                <a16:creationId xmlns:a16="http://schemas.microsoft.com/office/drawing/2014/main" id="{9E085FC1-B523-6B47-B737-24291D97993B}"/>
              </a:ext>
            </a:extLst>
          </p:cNvPr>
          <p:cNvPicPr>
            <a:picLocks noChangeAspect="1"/>
          </p:cNvPicPr>
          <p:nvPr userDrawn="1"/>
        </p:nvPicPr>
        <p:blipFill>
          <a:blip r:embed="rId2"/>
          <a:stretch>
            <a:fillRect/>
          </a:stretch>
        </p:blipFill>
        <p:spPr>
          <a:xfrm>
            <a:off x="11304740" y="6077741"/>
            <a:ext cx="457200" cy="457200"/>
          </a:xfrm>
          <a:prstGeom prst="rect">
            <a:avLst/>
          </a:prstGeom>
        </p:spPr>
      </p:pic>
      <p:pic>
        <p:nvPicPr>
          <p:cNvPr id="7" name="Picture 6" descr="A picture containing tableware&#10;&#10;Description automatically generated">
            <a:extLst>
              <a:ext uri="{FF2B5EF4-FFF2-40B4-BE49-F238E27FC236}">
                <a16:creationId xmlns:a16="http://schemas.microsoft.com/office/drawing/2014/main" id="{F9CD186D-5557-274E-AE0B-436C92BB3DDD}"/>
              </a:ext>
            </a:extLst>
          </p:cNvPr>
          <p:cNvPicPr>
            <a:picLocks noChangeAspect="1"/>
          </p:cNvPicPr>
          <p:nvPr userDrawn="1"/>
        </p:nvPicPr>
        <p:blipFill>
          <a:blip r:embed="rId3">
            <a:alphaModFix amt="15000"/>
          </a:blip>
          <a:stretch>
            <a:fillRect/>
          </a:stretch>
        </p:blipFill>
        <p:spPr>
          <a:xfrm>
            <a:off x="298261" y="232533"/>
            <a:ext cx="2938929" cy="6400800"/>
          </a:xfrm>
          <a:prstGeom prst="rect">
            <a:avLst/>
          </a:prstGeom>
        </p:spPr>
      </p:pic>
    </p:spTree>
    <p:extLst>
      <p:ext uri="{BB962C8B-B14F-4D97-AF65-F5344CB8AC3E}">
        <p14:creationId xmlns:p14="http://schemas.microsoft.com/office/powerpoint/2010/main" val="2817452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and blurb">
    <p:spTree>
      <p:nvGrpSpPr>
        <p:cNvPr id="1" name=""/>
        <p:cNvGrpSpPr/>
        <p:nvPr/>
      </p:nvGrpSpPr>
      <p:grpSpPr>
        <a:xfrm>
          <a:off x="0" y="0"/>
          <a:ext cx="0" cy="0"/>
          <a:chOff x="0" y="0"/>
          <a:chExt cx="0" cy="0"/>
        </a:xfrm>
      </p:grpSpPr>
      <p:pic>
        <p:nvPicPr>
          <p:cNvPr id="10" name="Picture 9" descr="Logo, icon&#10;&#10;Description automatically generated">
            <a:extLst>
              <a:ext uri="{FF2B5EF4-FFF2-40B4-BE49-F238E27FC236}">
                <a16:creationId xmlns:a16="http://schemas.microsoft.com/office/drawing/2014/main" id="{985DBDC5-1731-DA4A-A1D6-C0F9B5C054D4}"/>
              </a:ext>
            </a:extLst>
          </p:cNvPr>
          <p:cNvPicPr>
            <a:picLocks noChangeAspect="1"/>
          </p:cNvPicPr>
          <p:nvPr userDrawn="1"/>
        </p:nvPicPr>
        <p:blipFill>
          <a:blip r:embed="rId2"/>
          <a:stretch>
            <a:fillRect/>
          </a:stretch>
        </p:blipFill>
        <p:spPr>
          <a:xfrm>
            <a:off x="11304740" y="6077741"/>
            <a:ext cx="457200" cy="457200"/>
          </a:xfrm>
          <a:prstGeom prst="rect">
            <a:avLst/>
          </a:prstGeom>
        </p:spPr>
      </p:pic>
      <p:cxnSp>
        <p:nvCxnSpPr>
          <p:cNvPr id="6" name="Straight Connector 5">
            <a:extLst>
              <a:ext uri="{FF2B5EF4-FFF2-40B4-BE49-F238E27FC236}">
                <a16:creationId xmlns:a16="http://schemas.microsoft.com/office/drawing/2014/main" id="{DE0079B8-B9AE-AA45-8151-B32259FEF26C}"/>
              </a:ext>
            </a:extLst>
          </p:cNvPr>
          <p:cNvCxnSpPr>
            <a:cxnSpLocks/>
          </p:cNvCxnSpPr>
          <p:nvPr userDrawn="1"/>
        </p:nvCxnSpPr>
        <p:spPr>
          <a:xfrm>
            <a:off x="4012818" y="1128939"/>
            <a:ext cx="0" cy="4600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7480483D-5203-9044-883E-F1CC52FB43CD}"/>
              </a:ext>
            </a:extLst>
          </p:cNvPr>
          <p:cNvSpPr>
            <a:spLocks noGrp="1"/>
          </p:cNvSpPr>
          <p:nvPr>
            <p:ph type="pic" sz="quarter" idx="10"/>
          </p:nvPr>
        </p:nvSpPr>
        <p:spPr>
          <a:xfrm>
            <a:off x="907143" y="2187575"/>
            <a:ext cx="2482850" cy="2482850"/>
          </a:xfrm>
        </p:spPr>
        <p:txBody>
          <a:bodyPr/>
          <a:lstStyle/>
          <a:p>
            <a:endParaRPr lang="en-US" dirty="0"/>
          </a:p>
        </p:txBody>
      </p:sp>
      <p:sp>
        <p:nvSpPr>
          <p:cNvPr id="8" name="Text Placeholder 3">
            <a:extLst>
              <a:ext uri="{FF2B5EF4-FFF2-40B4-BE49-F238E27FC236}">
                <a16:creationId xmlns:a16="http://schemas.microsoft.com/office/drawing/2014/main" id="{5473B073-4781-614D-90E4-CAA45D3F8287}"/>
              </a:ext>
            </a:extLst>
          </p:cNvPr>
          <p:cNvSpPr>
            <a:spLocks noGrp="1"/>
          </p:cNvSpPr>
          <p:nvPr>
            <p:ph type="body" sz="half" idx="2"/>
          </p:nvPr>
        </p:nvSpPr>
        <p:spPr>
          <a:xfrm>
            <a:off x="4714111" y="2559022"/>
            <a:ext cx="5699006" cy="308482"/>
          </a:xfrm>
        </p:spPr>
        <p:txBody>
          <a:bodyPr wrap="square">
            <a:spAutoFit/>
          </a:bodyPr>
          <a:lstStyle>
            <a:lvl1pPr marL="0" indent="0">
              <a:lnSpc>
                <a:spcPts val="2600"/>
              </a:lnSpc>
              <a:spcAft>
                <a:spcPts val="0"/>
              </a:spcAft>
              <a:buNone/>
              <a:defRPr sz="20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887358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A720E75-0917-DF46-B1DE-9CA953DFDA91}"/>
              </a:ext>
            </a:extLst>
          </p:cNvPr>
          <p:cNvSpPr>
            <a:spLocks noGrp="1"/>
          </p:cNvSpPr>
          <p:nvPr>
            <p:ph type="pic" idx="13"/>
          </p:nvPr>
        </p:nvSpPr>
        <p:spPr>
          <a:xfrm>
            <a:off x="0" y="0"/>
            <a:ext cx="612648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2DCEB120-00F5-0F47-BBD8-B1523EEA23DB}"/>
              </a:ext>
            </a:extLst>
          </p:cNvPr>
          <p:cNvSpPr>
            <a:spLocks noGrp="1"/>
          </p:cNvSpPr>
          <p:nvPr>
            <p:ph type="title"/>
          </p:nvPr>
        </p:nvSpPr>
        <p:spPr>
          <a:xfrm>
            <a:off x="6858000" y="3703320"/>
            <a:ext cx="4251960" cy="923330"/>
          </a:xfrm>
        </p:spPr>
        <p:txBody>
          <a:bodyPr lIns="0" tIns="0" rIns="0" bIns="0" anchor="t" anchorCtr="0">
            <a:spAutoFit/>
          </a:bodyPr>
          <a:lstStyle>
            <a:lvl1pPr algn="l">
              <a:lnSpc>
                <a:spcPts val="3600"/>
              </a:lnSpc>
              <a:defRPr sz="3200" b="1">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EF3D27C-51DA-0E41-8B6F-3BE16170DB66}"/>
              </a:ext>
            </a:extLst>
          </p:cNvPr>
          <p:cNvSpPr>
            <a:spLocks noGrp="1"/>
          </p:cNvSpPr>
          <p:nvPr>
            <p:ph type="body" idx="1" hasCustomPrompt="1"/>
          </p:nvPr>
        </p:nvSpPr>
        <p:spPr>
          <a:xfrm>
            <a:off x="6857999" y="3200400"/>
            <a:ext cx="4251959" cy="277512"/>
          </a:xfrm>
        </p:spPr>
        <p:txBody>
          <a:bodyPr wrap="square" lIns="0" tIns="0" rIns="0" bIns="0">
            <a:spAutoFit/>
          </a:bodyPr>
          <a:lstStyle>
            <a:lvl1pPr marL="0" indent="0">
              <a:lnSpc>
                <a:spcPts val="2400"/>
              </a:lnSpc>
              <a:buNone/>
              <a:defRPr sz="16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64478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Photo and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7470B9-9B6D-C74E-8933-F1D49EF71755}"/>
              </a:ext>
            </a:extLst>
          </p:cNvPr>
          <p:cNvSpPr>
            <a:spLocks noGrp="1"/>
          </p:cNvSpPr>
          <p:nvPr>
            <p:ph type="pic" idx="13"/>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itle 1">
            <a:extLst>
              <a:ext uri="{FF2B5EF4-FFF2-40B4-BE49-F238E27FC236}">
                <a16:creationId xmlns:a16="http://schemas.microsoft.com/office/drawing/2014/main" id="{576E72F5-25A6-5A4A-B343-EC7344157AB7}"/>
              </a:ext>
            </a:extLst>
          </p:cNvPr>
          <p:cNvSpPr>
            <a:spLocks noGrp="1"/>
          </p:cNvSpPr>
          <p:nvPr>
            <p:ph type="title"/>
          </p:nvPr>
        </p:nvSpPr>
        <p:spPr>
          <a:xfrm>
            <a:off x="9601200" y="1600200"/>
            <a:ext cx="2145500" cy="641842"/>
          </a:xfrm>
        </p:spPr>
        <p:txBody>
          <a:bodyPr wrap="square" lIns="0" tIns="0" rIns="0" bIns="0" anchor="t" anchorCtr="0">
            <a:spAutoFit/>
          </a:bodyPr>
          <a:lstStyle>
            <a:lvl1pPr algn="l">
              <a:lnSpc>
                <a:spcPts val="2600"/>
              </a:lnSpc>
              <a:spcAft>
                <a:spcPts val="1200"/>
              </a:spcAft>
              <a:defRPr sz="2000" b="0">
                <a:solidFill>
                  <a:schemeClr val="tx1"/>
                </a:solidFill>
              </a:defRPr>
            </a:lvl1pPr>
          </a:lstStyle>
          <a:p>
            <a:r>
              <a:rPr lang="en-US" dirty="0"/>
              <a:t>Click to edit Master title style</a:t>
            </a:r>
          </a:p>
        </p:txBody>
      </p:sp>
      <p:pic>
        <p:nvPicPr>
          <p:cNvPr id="6" name="Picture 5" descr="Logo, icon&#10;&#10;Description automatically generated">
            <a:extLst>
              <a:ext uri="{FF2B5EF4-FFF2-40B4-BE49-F238E27FC236}">
                <a16:creationId xmlns:a16="http://schemas.microsoft.com/office/drawing/2014/main" id="{84352755-694C-7346-AB06-EB967B74EB0A}"/>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2894366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Photo and Caption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0AC5B0-8B6B-AF48-8767-8EEAD1F1A8B1}"/>
              </a:ext>
            </a:extLst>
          </p:cNvPr>
          <p:cNvSpPr/>
          <p:nvPr userDrawn="1"/>
        </p:nvSpPr>
        <p:spPr>
          <a:xfrm>
            <a:off x="9144000" y="1380"/>
            <a:ext cx="3048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C9519C88-8FDC-C848-8E4D-1BA6642E9213}"/>
              </a:ext>
            </a:extLst>
          </p:cNvPr>
          <p:cNvPicPr>
            <a:picLocks noChangeAspect="1"/>
          </p:cNvPicPr>
          <p:nvPr userDrawn="1"/>
        </p:nvPicPr>
        <p:blipFill>
          <a:blip r:embed="rId2"/>
          <a:stretch>
            <a:fillRect/>
          </a:stretch>
        </p:blipFill>
        <p:spPr>
          <a:xfrm>
            <a:off x="11304740" y="6077741"/>
            <a:ext cx="457200" cy="457200"/>
          </a:xfrm>
          <a:prstGeom prst="rect">
            <a:avLst/>
          </a:prstGeom>
        </p:spPr>
      </p:pic>
      <p:sp>
        <p:nvSpPr>
          <p:cNvPr id="5" name="Picture Placeholder 2">
            <a:extLst>
              <a:ext uri="{FF2B5EF4-FFF2-40B4-BE49-F238E27FC236}">
                <a16:creationId xmlns:a16="http://schemas.microsoft.com/office/drawing/2014/main" id="{D106D187-4151-5E4E-83D7-92DDC34B600A}"/>
              </a:ext>
            </a:extLst>
          </p:cNvPr>
          <p:cNvSpPr>
            <a:spLocks noGrp="1"/>
          </p:cNvSpPr>
          <p:nvPr>
            <p:ph type="pic" idx="13"/>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Title 1">
            <a:extLst>
              <a:ext uri="{FF2B5EF4-FFF2-40B4-BE49-F238E27FC236}">
                <a16:creationId xmlns:a16="http://schemas.microsoft.com/office/drawing/2014/main" id="{DB89C3AE-AB01-1444-B601-AC829FEACFE3}"/>
              </a:ext>
            </a:extLst>
          </p:cNvPr>
          <p:cNvSpPr>
            <a:spLocks noGrp="1"/>
          </p:cNvSpPr>
          <p:nvPr>
            <p:ph type="title"/>
          </p:nvPr>
        </p:nvSpPr>
        <p:spPr>
          <a:xfrm>
            <a:off x="9601200" y="1600200"/>
            <a:ext cx="2145500" cy="641842"/>
          </a:xfrm>
        </p:spPr>
        <p:txBody>
          <a:bodyPr wrap="square" lIns="0" tIns="0" rIns="0" bIns="0" anchor="t" anchorCtr="0">
            <a:spAutoFit/>
          </a:bodyPr>
          <a:lstStyle>
            <a:lvl1pPr algn="l">
              <a:lnSpc>
                <a:spcPts val="2600"/>
              </a:lnSpc>
              <a:spcAft>
                <a:spcPts val="1200"/>
              </a:spcAft>
              <a:defRPr sz="20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48399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brief copy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87377-669E-1146-A908-061032251474}"/>
              </a:ext>
            </a:extLst>
          </p:cNvPr>
          <p:cNvSpPr/>
          <p:nvPr userDrawn="1"/>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98AAEC-D38D-7E41-8C09-0241EE6EA20C}"/>
              </a:ext>
            </a:extLst>
          </p:cNvPr>
          <p:cNvSpPr>
            <a:spLocks noGrp="1"/>
          </p:cNvSpPr>
          <p:nvPr>
            <p:ph type="title"/>
          </p:nvPr>
        </p:nvSpPr>
        <p:spPr>
          <a:xfrm>
            <a:off x="6922008" y="914400"/>
            <a:ext cx="4052170" cy="974626"/>
          </a:xfrm>
        </p:spPr>
        <p:txBody>
          <a:bodyPr/>
          <a:lstStyle>
            <a:lvl1pPr>
              <a:lnSpc>
                <a:spcPts val="3800"/>
              </a:lnSpc>
              <a:spcAft>
                <a:spcPts val="1800"/>
              </a:spcAft>
              <a:defRPr sz="3200">
                <a:solidFill>
                  <a:schemeClr val="bg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A3DB5D00-A3FA-1049-9BA3-8B8D8E8F5AD7}"/>
              </a:ext>
            </a:extLst>
          </p:cNvPr>
          <p:cNvSpPr>
            <a:spLocks noGrp="1"/>
          </p:cNvSpPr>
          <p:nvPr>
            <p:ph type="pic" idx="13"/>
          </p:nvPr>
        </p:nvSpPr>
        <p:spPr>
          <a:xfrm>
            <a:off x="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5" name="Picture 4" descr="Icon&#10;&#10;Description automatically generated">
            <a:extLst>
              <a:ext uri="{FF2B5EF4-FFF2-40B4-BE49-F238E27FC236}">
                <a16:creationId xmlns:a16="http://schemas.microsoft.com/office/drawing/2014/main" id="{90EAE102-796B-0542-A694-1AD9EBA5F95D}"/>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1719935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brief copy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242D62-19B6-9C4A-B899-9D4230D407D9}"/>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EDF3784D-A423-A540-A0E2-48A5219E049C}"/>
              </a:ext>
            </a:extLst>
          </p:cNvPr>
          <p:cNvSpPr>
            <a:spLocks noGrp="1"/>
          </p:cNvSpPr>
          <p:nvPr>
            <p:ph type="title"/>
          </p:nvPr>
        </p:nvSpPr>
        <p:spPr>
          <a:xfrm>
            <a:off x="6922008" y="914400"/>
            <a:ext cx="4052170" cy="974626"/>
          </a:xfrm>
        </p:spPr>
        <p:txBody>
          <a:bodyPr/>
          <a:lstStyle>
            <a:lvl1pPr>
              <a:lnSpc>
                <a:spcPts val="3800"/>
              </a:lnSpc>
              <a:spcAft>
                <a:spcPts val="1800"/>
              </a:spcAft>
              <a:defRPr sz="3200">
                <a:solidFill>
                  <a:schemeClr val="bg1"/>
                </a:solidFill>
              </a:defRPr>
            </a:lvl1pPr>
          </a:lstStyle>
          <a:p>
            <a:r>
              <a:rPr lang="en-US" dirty="0"/>
              <a:t>Click to edit Master title style</a:t>
            </a:r>
          </a:p>
        </p:txBody>
      </p:sp>
      <p:sp>
        <p:nvSpPr>
          <p:cNvPr id="5" name="Picture Placeholder 2">
            <a:extLst>
              <a:ext uri="{FF2B5EF4-FFF2-40B4-BE49-F238E27FC236}">
                <a16:creationId xmlns:a16="http://schemas.microsoft.com/office/drawing/2014/main" id="{F46FEF4C-3FFF-6949-B4E7-B9B81EFDB9A1}"/>
              </a:ext>
            </a:extLst>
          </p:cNvPr>
          <p:cNvSpPr>
            <a:spLocks noGrp="1"/>
          </p:cNvSpPr>
          <p:nvPr>
            <p:ph type="pic" idx="13"/>
          </p:nvPr>
        </p:nvSpPr>
        <p:spPr>
          <a:xfrm>
            <a:off x="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6" name="Picture 5" descr="Icon&#10;&#10;Description automatically generated">
            <a:extLst>
              <a:ext uri="{FF2B5EF4-FFF2-40B4-BE49-F238E27FC236}">
                <a16:creationId xmlns:a16="http://schemas.microsoft.com/office/drawing/2014/main" id="{97668C59-AE53-544B-9289-6FD49E56A027}"/>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34060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and graphic">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40D3A902-4279-A44F-98F3-F3EAEC7954B6}"/>
              </a:ext>
            </a:extLst>
          </p:cNvPr>
          <p:cNvPicPr>
            <a:picLocks noChangeAspect="1"/>
          </p:cNvPicPr>
          <p:nvPr userDrawn="1"/>
        </p:nvPicPr>
        <p:blipFill>
          <a:blip r:embed="rId3">
            <a:alphaModFix amt="50000"/>
          </a:blip>
          <a:stretch>
            <a:fillRect/>
          </a:stretch>
        </p:blipFill>
        <p:spPr>
          <a:xfrm>
            <a:off x="301752" y="228600"/>
            <a:ext cx="2938929" cy="640080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EF517693-7EFB-314F-B850-9A7C8E8F06BB}"/>
              </a:ext>
            </a:extLst>
          </p:cNvPr>
          <p:cNvPicPr>
            <a:picLocks noChangeAspect="1"/>
          </p:cNvPicPr>
          <p:nvPr userDrawn="1"/>
        </p:nvPicPr>
        <p:blipFill>
          <a:blip r:embed="rId4"/>
          <a:stretch>
            <a:fillRect/>
          </a:stretch>
        </p:blipFill>
        <p:spPr>
          <a:xfrm>
            <a:off x="3810000" y="2407596"/>
            <a:ext cx="4572000" cy="2042808"/>
          </a:xfrm>
          <a:prstGeom prst="rect">
            <a:avLst/>
          </a:prstGeom>
        </p:spPr>
      </p:pic>
    </p:spTree>
    <p:extLst>
      <p:ext uri="{BB962C8B-B14F-4D97-AF65-F5344CB8AC3E}">
        <p14:creationId xmlns:p14="http://schemas.microsoft.com/office/powerpoint/2010/main" val="326771032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brief copy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242D62-19B6-9C4A-B899-9D4230D407D9}"/>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EDF3784D-A423-A540-A0E2-48A5219E049C}"/>
              </a:ext>
            </a:extLst>
          </p:cNvPr>
          <p:cNvSpPr>
            <a:spLocks noGrp="1"/>
          </p:cNvSpPr>
          <p:nvPr>
            <p:ph type="title"/>
          </p:nvPr>
        </p:nvSpPr>
        <p:spPr>
          <a:xfrm>
            <a:off x="6922008" y="914400"/>
            <a:ext cx="4052170" cy="974626"/>
          </a:xfrm>
        </p:spPr>
        <p:txBody>
          <a:bodyPr/>
          <a:lstStyle>
            <a:lvl1pPr>
              <a:lnSpc>
                <a:spcPts val="3800"/>
              </a:lnSpc>
              <a:spcAft>
                <a:spcPts val="1800"/>
              </a:spcAft>
              <a:defRPr sz="3200">
                <a:solidFill>
                  <a:schemeClr val="bg1"/>
                </a:solidFill>
              </a:defRPr>
            </a:lvl1pPr>
          </a:lstStyle>
          <a:p>
            <a:r>
              <a:rPr lang="en-US" dirty="0"/>
              <a:t>Click to edit Master title style</a:t>
            </a:r>
          </a:p>
        </p:txBody>
      </p:sp>
      <p:sp>
        <p:nvSpPr>
          <p:cNvPr id="5" name="Picture Placeholder 2">
            <a:extLst>
              <a:ext uri="{FF2B5EF4-FFF2-40B4-BE49-F238E27FC236}">
                <a16:creationId xmlns:a16="http://schemas.microsoft.com/office/drawing/2014/main" id="{F46FEF4C-3FFF-6949-B4E7-B9B81EFDB9A1}"/>
              </a:ext>
            </a:extLst>
          </p:cNvPr>
          <p:cNvSpPr>
            <a:spLocks noGrp="1"/>
          </p:cNvSpPr>
          <p:nvPr>
            <p:ph type="pic" idx="13"/>
          </p:nvPr>
        </p:nvSpPr>
        <p:spPr>
          <a:xfrm>
            <a:off x="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6" name="Picture 5" descr="Icon&#10;&#10;Description automatically generated">
            <a:extLst>
              <a:ext uri="{FF2B5EF4-FFF2-40B4-BE49-F238E27FC236}">
                <a16:creationId xmlns:a16="http://schemas.microsoft.com/office/drawing/2014/main" id="{97668C59-AE53-544B-9289-6FD49E56A027}"/>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3653073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brief copy whit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F3784D-A423-A540-A0E2-48A5219E049C}"/>
              </a:ext>
            </a:extLst>
          </p:cNvPr>
          <p:cNvSpPr>
            <a:spLocks noGrp="1"/>
          </p:cNvSpPr>
          <p:nvPr>
            <p:ph type="title"/>
          </p:nvPr>
        </p:nvSpPr>
        <p:spPr>
          <a:xfrm>
            <a:off x="6922008" y="914400"/>
            <a:ext cx="4052170" cy="974626"/>
          </a:xfrm>
        </p:spPr>
        <p:txBody>
          <a:bodyPr/>
          <a:lstStyle>
            <a:lvl1pPr>
              <a:lnSpc>
                <a:spcPts val="3800"/>
              </a:lnSpc>
              <a:spcAft>
                <a:spcPts val="1800"/>
              </a:spcAft>
              <a:defRPr sz="3200">
                <a:solidFill>
                  <a:schemeClr val="tx2"/>
                </a:solidFill>
              </a:defRPr>
            </a:lvl1pPr>
          </a:lstStyle>
          <a:p>
            <a:r>
              <a:rPr lang="en-US" dirty="0"/>
              <a:t>Click to edit Master title style</a:t>
            </a:r>
          </a:p>
        </p:txBody>
      </p:sp>
      <p:sp>
        <p:nvSpPr>
          <p:cNvPr id="5" name="Picture Placeholder 2">
            <a:extLst>
              <a:ext uri="{FF2B5EF4-FFF2-40B4-BE49-F238E27FC236}">
                <a16:creationId xmlns:a16="http://schemas.microsoft.com/office/drawing/2014/main" id="{F46FEF4C-3FFF-6949-B4E7-B9B81EFDB9A1}"/>
              </a:ext>
            </a:extLst>
          </p:cNvPr>
          <p:cNvSpPr>
            <a:spLocks noGrp="1"/>
          </p:cNvSpPr>
          <p:nvPr>
            <p:ph type="pic" idx="13"/>
          </p:nvPr>
        </p:nvSpPr>
        <p:spPr>
          <a:xfrm>
            <a:off x="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7" name="Picture 6" descr="Logo, icon&#10;&#10;Description automatically generated">
            <a:extLst>
              <a:ext uri="{FF2B5EF4-FFF2-40B4-BE49-F238E27FC236}">
                <a16:creationId xmlns:a16="http://schemas.microsoft.com/office/drawing/2014/main" id="{58A1778A-0081-B446-B5B1-C902A8A5C0A6}"/>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428428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y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87377-669E-1146-A908-06103225147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Icon&#10;&#10;Description automatically generated">
            <a:extLst>
              <a:ext uri="{FF2B5EF4-FFF2-40B4-BE49-F238E27FC236}">
                <a16:creationId xmlns:a16="http://schemas.microsoft.com/office/drawing/2014/main" id="{90EAE102-796B-0542-A694-1AD9EBA5F95D}"/>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2147085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rizontal Photo brief copy yellow">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9ECF9886-57C9-2B4E-BB79-F770E4AB4CDC}"/>
              </a:ext>
            </a:extLst>
          </p:cNvPr>
          <p:cNvSpPr>
            <a:spLocks noGrp="1"/>
          </p:cNvSpPr>
          <p:nvPr>
            <p:ph type="pic" idx="13"/>
          </p:nvPr>
        </p:nvSpPr>
        <p:spPr>
          <a:xfrm>
            <a:off x="0" y="0"/>
            <a:ext cx="12192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Rectangle 2">
            <a:extLst>
              <a:ext uri="{FF2B5EF4-FFF2-40B4-BE49-F238E27FC236}">
                <a16:creationId xmlns:a16="http://schemas.microsoft.com/office/drawing/2014/main" id="{A7299C92-9579-A246-A2CA-F3A2491D4A0B}"/>
              </a:ext>
            </a:extLst>
          </p:cNvPr>
          <p:cNvSpPr/>
          <p:nvPr userDrawn="1"/>
        </p:nvSpPr>
        <p:spPr>
          <a:xfrm>
            <a:off x="0" y="3428998"/>
            <a:ext cx="12192000" cy="3429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103EC3C-05AA-BC41-8AD0-902F29AB647B}"/>
              </a:ext>
            </a:extLst>
          </p:cNvPr>
          <p:cNvSpPr>
            <a:spLocks noGrp="1"/>
          </p:cNvSpPr>
          <p:nvPr>
            <p:ph type="title"/>
          </p:nvPr>
        </p:nvSpPr>
        <p:spPr>
          <a:xfrm>
            <a:off x="914399" y="4078224"/>
            <a:ext cx="10127293" cy="974626"/>
          </a:xfrm>
        </p:spPr>
        <p:txBody>
          <a:bodyPr/>
          <a:lstStyle>
            <a:lvl1pPr>
              <a:lnSpc>
                <a:spcPts val="3800"/>
              </a:lnSpc>
              <a:spcAft>
                <a:spcPts val="1800"/>
              </a:spcAft>
              <a:defRPr sz="3200">
                <a:solidFill>
                  <a:schemeClr val="bg1"/>
                </a:solidFill>
              </a:defRPr>
            </a:lvl1pPr>
          </a:lstStyle>
          <a:p>
            <a:r>
              <a:rPr lang="en-US" dirty="0"/>
              <a:t>Click to edit Master title style</a:t>
            </a:r>
          </a:p>
        </p:txBody>
      </p:sp>
      <p:pic>
        <p:nvPicPr>
          <p:cNvPr id="6" name="Picture 5" descr="Icon&#10;&#10;Description automatically generated">
            <a:extLst>
              <a:ext uri="{FF2B5EF4-FFF2-40B4-BE49-F238E27FC236}">
                <a16:creationId xmlns:a16="http://schemas.microsoft.com/office/drawing/2014/main" id="{2823D27F-9148-4A4C-9C76-BCA93399974F}"/>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796989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94EECC7-CDCF-0E43-A58F-37DDEF1B0957}"/>
              </a:ext>
            </a:extLst>
          </p:cNvPr>
          <p:cNvSpPr>
            <a:spLocks noGrp="1"/>
          </p:cNvSpPr>
          <p:nvPr>
            <p:ph type="pic" idx="13"/>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531473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cripture or quote blue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10D8791-10FF-A34C-867C-AA8A51F4440E}"/>
              </a:ext>
            </a:extLst>
          </p:cNvPr>
          <p:cNvSpPr/>
          <p:nvPr userDrawn="1"/>
        </p:nvSpPr>
        <p:spPr>
          <a:xfrm>
            <a:off x="0" y="7864"/>
            <a:ext cx="12192000" cy="6850136"/>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Logo, icon&#10;&#10;Description automatically generated">
            <a:extLst>
              <a:ext uri="{FF2B5EF4-FFF2-40B4-BE49-F238E27FC236}">
                <a16:creationId xmlns:a16="http://schemas.microsoft.com/office/drawing/2014/main" id="{FC2BBBCC-1BC3-7045-8E56-D63B5C204D98}"/>
              </a:ext>
            </a:extLst>
          </p:cNvPr>
          <p:cNvPicPr>
            <a:picLocks noChangeAspect="1"/>
          </p:cNvPicPr>
          <p:nvPr userDrawn="1"/>
        </p:nvPicPr>
        <p:blipFill>
          <a:blip r:embed="rId2"/>
          <a:stretch>
            <a:fillRect/>
          </a:stretch>
        </p:blipFill>
        <p:spPr>
          <a:xfrm>
            <a:off x="11304740" y="6077741"/>
            <a:ext cx="457200" cy="457200"/>
          </a:xfrm>
          <a:prstGeom prst="rect">
            <a:avLst/>
          </a:prstGeom>
        </p:spPr>
      </p:pic>
      <p:pic>
        <p:nvPicPr>
          <p:cNvPr id="4" name="Picture 3" descr="A picture containing tableware&#10;&#10;Description automatically generated">
            <a:extLst>
              <a:ext uri="{FF2B5EF4-FFF2-40B4-BE49-F238E27FC236}">
                <a16:creationId xmlns:a16="http://schemas.microsoft.com/office/drawing/2014/main" id="{97CBB228-96A9-0A49-BFB8-CD77DDDACA25}"/>
              </a:ext>
            </a:extLst>
          </p:cNvPr>
          <p:cNvPicPr>
            <a:picLocks noChangeAspect="1"/>
          </p:cNvPicPr>
          <p:nvPr userDrawn="1"/>
        </p:nvPicPr>
        <p:blipFill>
          <a:blip r:embed="rId3">
            <a:alphaModFix amt="75000"/>
          </a:blip>
          <a:stretch>
            <a:fillRect/>
          </a:stretch>
        </p:blipFill>
        <p:spPr>
          <a:xfrm>
            <a:off x="225147" y="1734341"/>
            <a:ext cx="2309159" cy="5029200"/>
          </a:xfrm>
          <a:prstGeom prst="rect">
            <a:avLst/>
          </a:prstGeom>
        </p:spPr>
      </p:pic>
      <p:sp>
        <p:nvSpPr>
          <p:cNvPr id="23" name="Text Placeholder 3">
            <a:extLst>
              <a:ext uri="{FF2B5EF4-FFF2-40B4-BE49-F238E27FC236}">
                <a16:creationId xmlns:a16="http://schemas.microsoft.com/office/drawing/2014/main" id="{E0D09B2C-41D5-AE4F-9952-4A3287AB3F46}"/>
              </a:ext>
            </a:extLst>
          </p:cNvPr>
          <p:cNvSpPr>
            <a:spLocks noGrp="1"/>
          </p:cNvSpPr>
          <p:nvPr>
            <p:ph type="body" sz="half" idx="2"/>
          </p:nvPr>
        </p:nvSpPr>
        <p:spPr>
          <a:xfrm>
            <a:off x="1828801" y="2286000"/>
            <a:ext cx="9144000" cy="408702"/>
          </a:xfrm>
        </p:spPr>
        <p:txBody>
          <a:bodyPr wrap="square">
            <a:spAutoFit/>
          </a:bodyPr>
          <a:lstStyle>
            <a:lvl1pPr marL="0" indent="0">
              <a:lnSpc>
                <a:spcPts val="3400"/>
              </a:lnSpc>
              <a:spcAft>
                <a:spcPts val="1200"/>
              </a:spcAft>
              <a:buNone/>
              <a:defRPr sz="28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Rectangle 19">
            <a:extLst>
              <a:ext uri="{FF2B5EF4-FFF2-40B4-BE49-F238E27FC236}">
                <a16:creationId xmlns:a16="http://schemas.microsoft.com/office/drawing/2014/main" id="{4319463C-2F56-7E4D-B582-0637F4025562}"/>
              </a:ext>
            </a:extLst>
          </p:cNvPr>
          <p:cNvSpPr/>
          <p:nvPr userDrawn="1"/>
        </p:nvSpPr>
        <p:spPr>
          <a:xfrm>
            <a:off x="0" y="1"/>
            <a:ext cx="121920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A89A28-276F-A14D-9CD3-ED939A4B8981}"/>
              </a:ext>
            </a:extLst>
          </p:cNvPr>
          <p:cNvSpPr>
            <a:spLocks noGrp="1"/>
          </p:cNvSpPr>
          <p:nvPr>
            <p:ph type="title"/>
          </p:nvPr>
        </p:nvSpPr>
        <p:spPr>
          <a:xfrm>
            <a:off x="914400" y="731520"/>
            <a:ext cx="10058400" cy="553998"/>
          </a:xfrm>
        </p:spPr>
        <p:txBody>
          <a:bodyPr/>
          <a:lstStyle>
            <a:lvl1pPr>
              <a:lnSpc>
                <a:spcPts val="4200"/>
              </a:lnSpc>
              <a:defRPr sz="3600">
                <a:solidFill>
                  <a:schemeClr val="bg1"/>
                </a:solidFill>
              </a:defRPr>
            </a:lvl1pPr>
          </a:lstStyle>
          <a:p>
            <a:r>
              <a:rPr lang="en-US" dirty="0"/>
              <a:t>Click to edit Master title style</a:t>
            </a:r>
          </a:p>
        </p:txBody>
      </p:sp>
      <p:sp>
        <p:nvSpPr>
          <p:cNvPr id="18" name="Text Placeholder 3">
            <a:extLst>
              <a:ext uri="{FF2B5EF4-FFF2-40B4-BE49-F238E27FC236}">
                <a16:creationId xmlns:a16="http://schemas.microsoft.com/office/drawing/2014/main" id="{EC056F58-280C-5649-8B4A-7E5E2E054B85}"/>
              </a:ext>
            </a:extLst>
          </p:cNvPr>
          <p:cNvSpPr>
            <a:spLocks noGrp="1"/>
          </p:cNvSpPr>
          <p:nvPr>
            <p:ph type="body" sz="half" idx="10" hasCustomPrompt="1"/>
          </p:nvPr>
        </p:nvSpPr>
        <p:spPr>
          <a:xfrm>
            <a:off x="914400" y="347472"/>
            <a:ext cx="10058400" cy="308418"/>
          </a:xfrm>
        </p:spPr>
        <p:txBody>
          <a:bodyPr wrap="square">
            <a:spAutoFit/>
          </a:bodyPr>
          <a:lstStyle>
            <a:lvl1pPr marL="0" indent="0" algn="l">
              <a:lnSpc>
                <a:spcPts val="2600"/>
              </a:lnSpc>
              <a:buNone/>
              <a:defRPr sz="16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932658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14E13F-8F3B-4040-9A0E-297E10A31144}"/>
              </a:ext>
            </a:extLst>
          </p:cNvPr>
          <p:cNvSpPr>
            <a:spLocks noGrp="1"/>
          </p:cNvSpPr>
          <p:nvPr>
            <p:ph type="title"/>
          </p:nvPr>
        </p:nvSpPr>
        <p:spPr>
          <a:xfrm>
            <a:off x="6858000" y="3703320"/>
            <a:ext cx="4251960" cy="923330"/>
          </a:xfrm>
        </p:spPr>
        <p:txBody>
          <a:bodyPr lIns="0" tIns="0" rIns="0" bIns="0" anchor="t" anchorCtr="0">
            <a:spAutoFit/>
          </a:bodyPr>
          <a:lstStyle>
            <a:lvl1pPr algn="l">
              <a:lnSpc>
                <a:spcPts val="3600"/>
              </a:lnSpc>
              <a:defRPr sz="3200" b="1">
                <a:solidFill>
                  <a:schemeClr val="tx2"/>
                </a:solidFill>
              </a:defRPr>
            </a:lvl1pPr>
          </a:lstStyle>
          <a:p>
            <a:r>
              <a:rPr lang="en-US" dirty="0"/>
              <a:t>Click to edit Master title style</a:t>
            </a:r>
          </a:p>
        </p:txBody>
      </p:sp>
      <p:sp>
        <p:nvSpPr>
          <p:cNvPr id="4" name="Text Placeholder 2">
            <a:extLst>
              <a:ext uri="{FF2B5EF4-FFF2-40B4-BE49-F238E27FC236}">
                <a16:creationId xmlns:a16="http://schemas.microsoft.com/office/drawing/2014/main" id="{DAD5351C-D202-D344-9981-397964321EAC}"/>
              </a:ext>
            </a:extLst>
          </p:cNvPr>
          <p:cNvSpPr>
            <a:spLocks noGrp="1"/>
          </p:cNvSpPr>
          <p:nvPr>
            <p:ph type="body" idx="1" hasCustomPrompt="1"/>
          </p:nvPr>
        </p:nvSpPr>
        <p:spPr>
          <a:xfrm>
            <a:off x="6857999" y="3200400"/>
            <a:ext cx="4251959" cy="277512"/>
          </a:xfrm>
        </p:spPr>
        <p:txBody>
          <a:bodyPr wrap="square" lIns="0" tIns="0" rIns="0" bIns="0">
            <a:spAutoFit/>
          </a:bodyPr>
          <a:lstStyle>
            <a:lvl1pPr marL="0" indent="0">
              <a:lnSpc>
                <a:spcPts val="2400"/>
              </a:lnSpc>
              <a:buNone/>
              <a:defRPr sz="16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Rectangle 4">
            <a:extLst>
              <a:ext uri="{FF2B5EF4-FFF2-40B4-BE49-F238E27FC236}">
                <a16:creationId xmlns:a16="http://schemas.microsoft.com/office/drawing/2014/main" id="{AF8BF45D-A8A2-8E41-83BC-5BE59E9AAF30}"/>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icon&#10;&#10;Description automatically generated">
            <a:extLst>
              <a:ext uri="{FF2B5EF4-FFF2-40B4-BE49-F238E27FC236}">
                <a16:creationId xmlns:a16="http://schemas.microsoft.com/office/drawing/2014/main" id="{D7A55C7B-E2A5-F64B-BF7D-3E0C27151544}"/>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442054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ong Title with no Vide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14E13F-8F3B-4040-9A0E-297E10A31144}"/>
              </a:ext>
            </a:extLst>
          </p:cNvPr>
          <p:cNvSpPr>
            <a:spLocks noGrp="1"/>
          </p:cNvSpPr>
          <p:nvPr>
            <p:ph type="title"/>
          </p:nvPr>
        </p:nvSpPr>
        <p:spPr>
          <a:xfrm>
            <a:off x="6858000" y="3703320"/>
            <a:ext cx="4251960" cy="923330"/>
          </a:xfrm>
        </p:spPr>
        <p:txBody>
          <a:bodyPr lIns="0" tIns="0" rIns="0" bIns="0" anchor="t" anchorCtr="0">
            <a:spAutoFit/>
          </a:bodyPr>
          <a:lstStyle>
            <a:lvl1pPr algn="l">
              <a:lnSpc>
                <a:spcPts val="3600"/>
              </a:lnSpc>
              <a:defRPr sz="3200" b="1">
                <a:solidFill>
                  <a:schemeClr val="tx2"/>
                </a:solidFill>
              </a:defRPr>
            </a:lvl1pPr>
          </a:lstStyle>
          <a:p>
            <a:r>
              <a:rPr lang="en-US" dirty="0"/>
              <a:t>Click to edit Master title style</a:t>
            </a:r>
          </a:p>
        </p:txBody>
      </p:sp>
      <p:sp>
        <p:nvSpPr>
          <p:cNvPr id="4" name="Text Placeholder 2">
            <a:extLst>
              <a:ext uri="{FF2B5EF4-FFF2-40B4-BE49-F238E27FC236}">
                <a16:creationId xmlns:a16="http://schemas.microsoft.com/office/drawing/2014/main" id="{DAD5351C-D202-D344-9981-397964321EAC}"/>
              </a:ext>
            </a:extLst>
          </p:cNvPr>
          <p:cNvSpPr>
            <a:spLocks noGrp="1"/>
          </p:cNvSpPr>
          <p:nvPr>
            <p:ph type="body" idx="1" hasCustomPrompt="1"/>
          </p:nvPr>
        </p:nvSpPr>
        <p:spPr>
          <a:xfrm>
            <a:off x="6857999" y="3200400"/>
            <a:ext cx="4251959" cy="277512"/>
          </a:xfrm>
        </p:spPr>
        <p:txBody>
          <a:bodyPr wrap="square" lIns="0" tIns="0" rIns="0" bIns="0">
            <a:spAutoFit/>
          </a:bodyPr>
          <a:lstStyle>
            <a:lvl1pPr marL="0" indent="0">
              <a:lnSpc>
                <a:spcPts val="2400"/>
              </a:lnSpc>
              <a:buNone/>
              <a:defRPr sz="16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descr="Logo, icon&#10;&#10;Description automatically generated">
            <a:extLst>
              <a:ext uri="{FF2B5EF4-FFF2-40B4-BE49-F238E27FC236}">
                <a16:creationId xmlns:a16="http://schemas.microsoft.com/office/drawing/2014/main" id="{D7A55C7B-E2A5-F64B-BF7D-3E0C27151544}"/>
              </a:ext>
            </a:extLst>
          </p:cNvPr>
          <p:cNvPicPr>
            <a:picLocks noChangeAspect="1"/>
          </p:cNvPicPr>
          <p:nvPr userDrawn="1"/>
        </p:nvPicPr>
        <p:blipFill>
          <a:blip r:embed="rId2"/>
          <a:stretch>
            <a:fillRect/>
          </a:stretch>
        </p:blipFill>
        <p:spPr>
          <a:xfrm>
            <a:off x="11304740" y="6077741"/>
            <a:ext cx="457200" cy="457200"/>
          </a:xfrm>
          <a:prstGeom prst="rect">
            <a:avLst/>
          </a:prstGeom>
        </p:spPr>
      </p:pic>
      <p:pic>
        <p:nvPicPr>
          <p:cNvPr id="7" name="Picture 6" descr="A picture containing text, person, indoor, paper&#10;&#10;Description automatically generated">
            <a:extLst>
              <a:ext uri="{FF2B5EF4-FFF2-40B4-BE49-F238E27FC236}">
                <a16:creationId xmlns:a16="http://schemas.microsoft.com/office/drawing/2014/main" id="{FA378706-965E-4B44-A3F9-DE3677836286}"/>
              </a:ext>
            </a:extLst>
          </p:cNvPr>
          <p:cNvPicPr>
            <a:picLocks noChangeAspect="1"/>
          </p:cNvPicPr>
          <p:nvPr userDrawn="1"/>
        </p:nvPicPr>
        <p:blipFill rotWithShape="1">
          <a:blip r:embed="rId3"/>
          <a:srcRect l="16182" r="24506"/>
          <a:stretch/>
        </p:blipFill>
        <p:spPr>
          <a:xfrm>
            <a:off x="0" y="0"/>
            <a:ext cx="6096000" cy="6858648"/>
          </a:xfrm>
          <a:prstGeom prst="rect">
            <a:avLst/>
          </a:prstGeom>
        </p:spPr>
      </p:pic>
    </p:spTree>
    <p:extLst>
      <p:ext uri="{BB962C8B-B14F-4D97-AF65-F5344CB8AC3E}">
        <p14:creationId xmlns:p14="http://schemas.microsoft.com/office/powerpoint/2010/main" val="1002482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BEDE91-4F14-6447-8CB5-D4AAFCF15134}"/>
              </a:ext>
            </a:extLst>
          </p:cNvPr>
          <p:cNvSpPr>
            <a:spLocks noGrp="1"/>
          </p:cNvSpPr>
          <p:nvPr>
            <p:ph type="title"/>
          </p:nvPr>
        </p:nvSpPr>
        <p:spPr>
          <a:xfrm>
            <a:off x="6858000" y="2539333"/>
            <a:ext cx="4251960" cy="889667"/>
          </a:xfrm>
        </p:spPr>
        <p:txBody>
          <a:bodyPr lIns="0" tIns="0" rIns="0" bIns="0" anchor="b" anchorCtr="0">
            <a:spAutoFit/>
          </a:bodyPr>
          <a:lstStyle>
            <a:lvl1pPr algn="l">
              <a:lnSpc>
                <a:spcPts val="3600"/>
              </a:lnSpc>
              <a:defRPr sz="2800" b="1">
                <a:solidFill>
                  <a:schemeClr val="tx2"/>
                </a:solidFill>
              </a:defRPr>
            </a:lvl1pPr>
          </a:lstStyle>
          <a:p>
            <a:r>
              <a:rPr lang="en-US" dirty="0"/>
              <a:t>Click to edit Master title style</a:t>
            </a:r>
          </a:p>
        </p:txBody>
      </p:sp>
      <p:sp>
        <p:nvSpPr>
          <p:cNvPr id="4" name="Text Placeholder 2">
            <a:extLst>
              <a:ext uri="{FF2B5EF4-FFF2-40B4-BE49-F238E27FC236}">
                <a16:creationId xmlns:a16="http://schemas.microsoft.com/office/drawing/2014/main" id="{343388E7-B0A5-4F40-AC80-93A5CCCE4074}"/>
              </a:ext>
            </a:extLst>
          </p:cNvPr>
          <p:cNvSpPr>
            <a:spLocks noGrp="1"/>
          </p:cNvSpPr>
          <p:nvPr>
            <p:ph type="body" idx="1" hasCustomPrompt="1"/>
          </p:nvPr>
        </p:nvSpPr>
        <p:spPr>
          <a:xfrm>
            <a:off x="6857999" y="3614267"/>
            <a:ext cx="4251959" cy="307777"/>
          </a:xfrm>
        </p:spPr>
        <p:txBody>
          <a:bodyPr wrap="square" lIns="0" tIns="0" rIns="0" bIns="0">
            <a:spAutoFit/>
          </a:bodyPr>
          <a:lstStyle>
            <a:lvl1pPr marL="0" indent="0">
              <a:lnSpc>
                <a:spcPts val="2600"/>
              </a:lnSpc>
              <a:buNone/>
              <a:defRPr sz="2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Rectangle 4">
            <a:extLst>
              <a:ext uri="{FF2B5EF4-FFF2-40B4-BE49-F238E27FC236}">
                <a16:creationId xmlns:a16="http://schemas.microsoft.com/office/drawing/2014/main" id="{77373EA1-7323-9B46-AD4C-8143B71E4421}"/>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icon&#10;&#10;Description automatically generated">
            <a:extLst>
              <a:ext uri="{FF2B5EF4-FFF2-40B4-BE49-F238E27FC236}">
                <a16:creationId xmlns:a16="http://schemas.microsoft.com/office/drawing/2014/main" id="{8B51CA68-B2A8-6846-9648-D623ADF0F6C3}"/>
              </a:ext>
            </a:extLst>
          </p:cNvPr>
          <p:cNvPicPr>
            <a:picLocks noChangeAspect="1"/>
          </p:cNvPicPr>
          <p:nvPr userDrawn="1"/>
        </p:nvPicPr>
        <p:blipFill>
          <a:blip r:embed="rId2"/>
          <a:stretch>
            <a:fillRect/>
          </a:stretch>
        </p:blipFill>
        <p:spPr>
          <a:xfrm>
            <a:off x="11304740" y="6077741"/>
            <a:ext cx="457200" cy="457200"/>
          </a:xfrm>
          <a:prstGeom prst="rect">
            <a:avLst/>
          </a:prstGeom>
        </p:spPr>
      </p:pic>
      <p:pic>
        <p:nvPicPr>
          <p:cNvPr id="8" name="Picture 7" descr="A picture containing tableware&#10;&#10;Description automatically generated">
            <a:extLst>
              <a:ext uri="{FF2B5EF4-FFF2-40B4-BE49-F238E27FC236}">
                <a16:creationId xmlns:a16="http://schemas.microsoft.com/office/drawing/2014/main" id="{B0612F39-FC7C-5249-A7B7-9749741D7081}"/>
              </a:ext>
            </a:extLst>
          </p:cNvPr>
          <p:cNvPicPr>
            <a:picLocks noChangeAspect="1"/>
          </p:cNvPicPr>
          <p:nvPr userDrawn="1"/>
        </p:nvPicPr>
        <p:blipFill>
          <a:blip r:embed="rId3">
            <a:alphaModFix amt="15000"/>
          </a:blip>
          <a:stretch>
            <a:fillRect/>
          </a:stretch>
        </p:blipFill>
        <p:spPr>
          <a:xfrm>
            <a:off x="298261" y="232533"/>
            <a:ext cx="2938929" cy="6400800"/>
          </a:xfrm>
          <a:prstGeom prst="rect">
            <a:avLst/>
          </a:prstGeom>
        </p:spPr>
      </p:pic>
      <p:sp>
        <p:nvSpPr>
          <p:cNvPr id="7" name="Picture Placeholder 2">
            <a:extLst>
              <a:ext uri="{FF2B5EF4-FFF2-40B4-BE49-F238E27FC236}">
                <a16:creationId xmlns:a16="http://schemas.microsoft.com/office/drawing/2014/main" id="{C554176C-0127-BE42-8243-D9DE3A6A28C5}"/>
              </a:ext>
            </a:extLst>
          </p:cNvPr>
          <p:cNvSpPr>
            <a:spLocks noGrp="1"/>
          </p:cNvSpPr>
          <p:nvPr>
            <p:ph type="pic" idx="13"/>
          </p:nvPr>
        </p:nvSpPr>
        <p:spPr>
          <a:xfrm>
            <a:off x="1447800" y="1053156"/>
            <a:ext cx="32004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290145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hotos, Title, and Bi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9A28-276F-A14D-9CD3-ED939A4B8981}"/>
              </a:ext>
            </a:extLst>
          </p:cNvPr>
          <p:cNvSpPr>
            <a:spLocks noGrp="1"/>
          </p:cNvSpPr>
          <p:nvPr>
            <p:ph type="title"/>
          </p:nvPr>
        </p:nvSpPr>
        <p:spPr/>
        <p:txBody>
          <a:bodyPr/>
          <a:lstStyle/>
          <a:p>
            <a:r>
              <a:rPr lang="en-US"/>
              <a:t>Click to edit Master title style</a:t>
            </a:r>
          </a:p>
        </p:txBody>
      </p:sp>
      <p:sp>
        <p:nvSpPr>
          <p:cNvPr id="10" name="Text Placeholder 3">
            <a:extLst>
              <a:ext uri="{FF2B5EF4-FFF2-40B4-BE49-F238E27FC236}">
                <a16:creationId xmlns:a16="http://schemas.microsoft.com/office/drawing/2014/main" id="{F7FA4AF4-E03C-5648-938A-25AA67ED698B}"/>
              </a:ext>
            </a:extLst>
          </p:cNvPr>
          <p:cNvSpPr>
            <a:spLocks noGrp="1"/>
          </p:cNvSpPr>
          <p:nvPr>
            <p:ph type="body" sz="half" idx="2"/>
          </p:nvPr>
        </p:nvSpPr>
        <p:spPr>
          <a:xfrm>
            <a:off x="688848" y="4251959"/>
            <a:ext cx="2286000" cy="179280"/>
          </a:xfrm>
        </p:spPr>
        <p:txBody>
          <a:bodyPr>
            <a:spAutoFit/>
          </a:bodyPr>
          <a:lstStyle>
            <a:lvl1pPr marL="0" indent="0">
              <a:lnSpc>
                <a:spcPts val="1500"/>
              </a:lnSpc>
              <a:buNone/>
              <a:defRPr sz="12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ext Placeholder 3">
            <a:extLst>
              <a:ext uri="{FF2B5EF4-FFF2-40B4-BE49-F238E27FC236}">
                <a16:creationId xmlns:a16="http://schemas.microsoft.com/office/drawing/2014/main" id="{BD4E2E19-A40A-2240-8CF2-A67C18B1BCE5}"/>
              </a:ext>
            </a:extLst>
          </p:cNvPr>
          <p:cNvSpPr>
            <a:spLocks noGrp="1"/>
          </p:cNvSpPr>
          <p:nvPr>
            <p:ph type="body" sz="half" idx="11"/>
          </p:nvPr>
        </p:nvSpPr>
        <p:spPr>
          <a:xfrm>
            <a:off x="9217152" y="4256293"/>
            <a:ext cx="2286000" cy="179280"/>
          </a:xfrm>
        </p:spPr>
        <p:txBody>
          <a:bodyPr>
            <a:spAutoFit/>
          </a:bodyPr>
          <a:lstStyle>
            <a:lvl1pPr marL="0" indent="0">
              <a:lnSpc>
                <a:spcPts val="1500"/>
              </a:lnSpc>
              <a:buNone/>
              <a:defRPr sz="12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Text Placeholder 3">
            <a:extLst>
              <a:ext uri="{FF2B5EF4-FFF2-40B4-BE49-F238E27FC236}">
                <a16:creationId xmlns:a16="http://schemas.microsoft.com/office/drawing/2014/main" id="{5563BB58-1251-444D-A43C-B831A5D0AE23}"/>
              </a:ext>
            </a:extLst>
          </p:cNvPr>
          <p:cNvSpPr>
            <a:spLocks noGrp="1"/>
          </p:cNvSpPr>
          <p:nvPr>
            <p:ph type="body" sz="half" idx="12"/>
          </p:nvPr>
        </p:nvSpPr>
        <p:spPr>
          <a:xfrm>
            <a:off x="3531616" y="4251959"/>
            <a:ext cx="2286000" cy="179280"/>
          </a:xfrm>
        </p:spPr>
        <p:txBody>
          <a:bodyPr>
            <a:spAutoFit/>
          </a:bodyPr>
          <a:lstStyle>
            <a:lvl1pPr marL="0" indent="0">
              <a:lnSpc>
                <a:spcPts val="1500"/>
              </a:lnSpc>
              <a:buNone/>
              <a:defRPr sz="12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4" name="Text Placeholder 3">
            <a:extLst>
              <a:ext uri="{FF2B5EF4-FFF2-40B4-BE49-F238E27FC236}">
                <a16:creationId xmlns:a16="http://schemas.microsoft.com/office/drawing/2014/main" id="{C014D7CE-35C1-EB48-BD9B-DF88D5323726}"/>
              </a:ext>
            </a:extLst>
          </p:cNvPr>
          <p:cNvSpPr>
            <a:spLocks noGrp="1"/>
          </p:cNvSpPr>
          <p:nvPr>
            <p:ph type="body" sz="half" idx="13"/>
          </p:nvPr>
        </p:nvSpPr>
        <p:spPr>
          <a:xfrm>
            <a:off x="6374384" y="4251959"/>
            <a:ext cx="2286000" cy="179280"/>
          </a:xfrm>
        </p:spPr>
        <p:txBody>
          <a:bodyPr>
            <a:spAutoFit/>
          </a:bodyPr>
          <a:lstStyle>
            <a:lvl1pPr marL="0" indent="0">
              <a:lnSpc>
                <a:spcPts val="1500"/>
              </a:lnSpc>
              <a:buNone/>
              <a:defRPr sz="12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Picture Placeholder 2">
            <a:extLst>
              <a:ext uri="{FF2B5EF4-FFF2-40B4-BE49-F238E27FC236}">
                <a16:creationId xmlns:a16="http://schemas.microsoft.com/office/drawing/2014/main" id="{241CCA52-7314-3C45-964A-225EC7F8C494}"/>
              </a:ext>
            </a:extLst>
          </p:cNvPr>
          <p:cNvSpPr>
            <a:spLocks noGrp="1"/>
          </p:cNvSpPr>
          <p:nvPr>
            <p:ph type="pic" idx="14"/>
          </p:nvPr>
        </p:nvSpPr>
        <p:spPr>
          <a:xfrm>
            <a:off x="457200" y="1335024"/>
            <a:ext cx="27432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6" name="Picture Placeholder 2">
            <a:extLst>
              <a:ext uri="{FF2B5EF4-FFF2-40B4-BE49-F238E27FC236}">
                <a16:creationId xmlns:a16="http://schemas.microsoft.com/office/drawing/2014/main" id="{C684EE18-88AB-B343-A15A-407B21AA7DE3}"/>
              </a:ext>
            </a:extLst>
          </p:cNvPr>
          <p:cNvSpPr>
            <a:spLocks noGrp="1"/>
          </p:cNvSpPr>
          <p:nvPr>
            <p:ph type="pic" idx="15"/>
          </p:nvPr>
        </p:nvSpPr>
        <p:spPr>
          <a:xfrm>
            <a:off x="8988552" y="1335024"/>
            <a:ext cx="27432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Picture Placeholder 2">
            <a:extLst>
              <a:ext uri="{FF2B5EF4-FFF2-40B4-BE49-F238E27FC236}">
                <a16:creationId xmlns:a16="http://schemas.microsoft.com/office/drawing/2014/main" id="{18C271F3-5D1E-A24E-9C5E-8A27FDAE9B2A}"/>
              </a:ext>
            </a:extLst>
          </p:cNvPr>
          <p:cNvSpPr>
            <a:spLocks noGrp="1"/>
          </p:cNvSpPr>
          <p:nvPr>
            <p:ph type="pic" idx="16"/>
          </p:nvPr>
        </p:nvSpPr>
        <p:spPr>
          <a:xfrm>
            <a:off x="3300984" y="1328112"/>
            <a:ext cx="27432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8" name="Picture Placeholder 2">
            <a:extLst>
              <a:ext uri="{FF2B5EF4-FFF2-40B4-BE49-F238E27FC236}">
                <a16:creationId xmlns:a16="http://schemas.microsoft.com/office/drawing/2014/main" id="{31E33668-42EC-C34D-802E-D3CAA4D19CC0}"/>
              </a:ext>
            </a:extLst>
          </p:cNvPr>
          <p:cNvSpPr>
            <a:spLocks noGrp="1"/>
          </p:cNvSpPr>
          <p:nvPr>
            <p:ph type="pic" idx="17"/>
          </p:nvPr>
        </p:nvSpPr>
        <p:spPr>
          <a:xfrm>
            <a:off x="6144768" y="1335024"/>
            <a:ext cx="27432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20" name="Picture 19" descr="Logo, icon&#10;&#10;Description automatically generated">
            <a:extLst>
              <a:ext uri="{FF2B5EF4-FFF2-40B4-BE49-F238E27FC236}">
                <a16:creationId xmlns:a16="http://schemas.microsoft.com/office/drawing/2014/main" id="{96FF8A2C-5E09-ED4D-9FF4-1DAF9C9FE527}"/>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2154564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87377-669E-1146-A908-061032251474}"/>
              </a:ext>
            </a:extLst>
          </p:cNvPr>
          <p:cNvSpPr/>
          <p:nvPr userDrawn="1"/>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98AAEC-D38D-7E41-8C09-0241EE6EA20C}"/>
              </a:ext>
            </a:extLst>
          </p:cNvPr>
          <p:cNvSpPr>
            <a:spLocks noGrp="1"/>
          </p:cNvSpPr>
          <p:nvPr>
            <p:ph type="title"/>
          </p:nvPr>
        </p:nvSpPr>
        <p:spPr>
          <a:xfrm>
            <a:off x="6922008" y="2697480"/>
            <a:ext cx="4382732" cy="974626"/>
          </a:xfrm>
        </p:spPr>
        <p:txBody>
          <a:bodyPr/>
          <a:lstStyle>
            <a:lvl1pPr>
              <a:lnSpc>
                <a:spcPts val="3800"/>
              </a:lnSpc>
              <a:spcAft>
                <a:spcPts val="1800"/>
              </a:spcAft>
              <a:defRPr sz="3200">
                <a:solidFill>
                  <a:schemeClr val="bg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A3DB5D00-A3FA-1049-9BA3-8B8D8E8F5AD7}"/>
              </a:ext>
            </a:extLst>
          </p:cNvPr>
          <p:cNvSpPr>
            <a:spLocks noGrp="1"/>
          </p:cNvSpPr>
          <p:nvPr>
            <p:ph type="pic" idx="13"/>
          </p:nvPr>
        </p:nvSpPr>
        <p:spPr>
          <a:xfrm>
            <a:off x="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5" name="Picture 4" descr="Icon&#10;&#10;Description automatically generated">
            <a:extLst>
              <a:ext uri="{FF2B5EF4-FFF2-40B4-BE49-F238E27FC236}">
                <a16:creationId xmlns:a16="http://schemas.microsoft.com/office/drawing/2014/main" id="{90EAE102-796B-0542-A694-1AD9EBA5F95D}"/>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4277537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hotos with caption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F7FA4AF4-E03C-5648-938A-25AA67ED698B}"/>
              </a:ext>
            </a:extLst>
          </p:cNvPr>
          <p:cNvSpPr>
            <a:spLocks noGrp="1"/>
          </p:cNvSpPr>
          <p:nvPr>
            <p:ph type="body" sz="half" idx="2"/>
          </p:nvPr>
        </p:nvSpPr>
        <p:spPr>
          <a:xfrm>
            <a:off x="911906" y="5703672"/>
            <a:ext cx="4572000" cy="179280"/>
          </a:xfrm>
        </p:spPr>
        <p:txBody>
          <a:bodyPr>
            <a:spAutoFit/>
          </a:bodyPr>
          <a:lstStyle>
            <a:lvl1pPr marL="0" indent="0">
              <a:lnSpc>
                <a:spcPts val="1500"/>
              </a:lnSpc>
              <a:buNone/>
              <a:defRPr sz="12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4" name="Text Placeholder 3">
            <a:extLst>
              <a:ext uri="{FF2B5EF4-FFF2-40B4-BE49-F238E27FC236}">
                <a16:creationId xmlns:a16="http://schemas.microsoft.com/office/drawing/2014/main" id="{C014D7CE-35C1-EB48-BD9B-DF88D5323726}"/>
              </a:ext>
            </a:extLst>
          </p:cNvPr>
          <p:cNvSpPr>
            <a:spLocks noGrp="1"/>
          </p:cNvSpPr>
          <p:nvPr>
            <p:ph type="body" sz="half" idx="13"/>
          </p:nvPr>
        </p:nvSpPr>
        <p:spPr>
          <a:xfrm>
            <a:off x="6597442" y="5703672"/>
            <a:ext cx="4572000" cy="179280"/>
          </a:xfrm>
        </p:spPr>
        <p:txBody>
          <a:bodyPr>
            <a:spAutoFit/>
          </a:bodyPr>
          <a:lstStyle>
            <a:lvl1pPr marL="0" indent="0">
              <a:lnSpc>
                <a:spcPts val="1500"/>
              </a:lnSpc>
              <a:buNone/>
              <a:defRPr sz="12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Picture Placeholder 2">
            <a:extLst>
              <a:ext uri="{FF2B5EF4-FFF2-40B4-BE49-F238E27FC236}">
                <a16:creationId xmlns:a16="http://schemas.microsoft.com/office/drawing/2014/main" id="{241CCA52-7314-3C45-964A-225EC7F8C494}"/>
              </a:ext>
            </a:extLst>
          </p:cNvPr>
          <p:cNvSpPr>
            <a:spLocks noGrp="1"/>
          </p:cNvSpPr>
          <p:nvPr>
            <p:ph type="pic" idx="14"/>
          </p:nvPr>
        </p:nvSpPr>
        <p:spPr>
          <a:xfrm>
            <a:off x="909874" y="914400"/>
            <a:ext cx="4572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8" name="Picture Placeholder 2">
            <a:extLst>
              <a:ext uri="{FF2B5EF4-FFF2-40B4-BE49-F238E27FC236}">
                <a16:creationId xmlns:a16="http://schemas.microsoft.com/office/drawing/2014/main" id="{31E33668-42EC-C34D-802E-D3CAA4D19CC0}"/>
              </a:ext>
            </a:extLst>
          </p:cNvPr>
          <p:cNvSpPr>
            <a:spLocks noGrp="1"/>
          </p:cNvSpPr>
          <p:nvPr>
            <p:ph type="pic" idx="17"/>
          </p:nvPr>
        </p:nvSpPr>
        <p:spPr>
          <a:xfrm>
            <a:off x="6597442" y="914400"/>
            <a:ext cx="4572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20" name="Picture 19" descr="Logo, icon&#10;&#10;Description automatically generated">
            <a:extLst>
              <a:ext uri="{FF2B5EF4-FFF2-40B4-BE49-F238E27FC236}">
                <a16:creationId xmlns:a16="http://schemas.microsoft.com/office/drawing/2014/main" id="{96FF8A2C-5E09-ED4D-9FF4-1DAF9C9FE527}"/>
              </a:ext>
            </a:extLst>
          </p:cNvPr>
          <p:cNvPicPr>
            <a:picLocks noChangeAspect="1"/>
          </p:cNvPicPr>
          <p:nvPr userDrawn="1"/>
        </p:nvPicPr>
        <p:blipFill>
          <a:blip r:embed="rId2"/>
          <a:stretch>
            <a:fillRect/>
          </a:stretch>
        </p:blipFill>
        <p:spPr>
          <a:xfrm>
            <a:off x="11304740" y="6077741"/>
            <a:ext cx="457200" cy="457200"/>
          </a:xfrm>
          <a:prstGeom prst="rect">
            <a:avLst/>
          </a:prstGeom>
        </p:spPr>
      </p:pic>
      <p:cxnSp>
        <p:nvCxnSpPr>
          <p:cNvPr id="19" name="Straight Connector 18">
            <a:extLst>
              <a:ext uri="{FF2B5EF4-FFF2-40B4-BE49-F238E27FC236}">
                <a16:creationId xmlns:a16="http://schemas.microsoft.com/office/drawing/2014/main" id="{4BACBD7E-9186-FD47-9944-55A98CAB1693}"/>
              </a:ext>
            </a:extLst>
          </p:cNvPr>
          <p:cNvCxnSpPr>
            <a:cxnSpLocks/>
          </p:cNvCxnSpPr>
          <p:nvPr userDrawn="1"/>
        </p:nvCxnSpPr>
        <p:spPr>
          <a:xfrm>
            <a:off x="6096000" y="923094"/>
            <a:ext cx="0" cy="4600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292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hoto, and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76D319D-423B-A94E-8802-42B1046AFCAA}"/>
              </a:ext>
            </a:extLst>
          </p:cNvPr>
          <p:cNvCxnSpPr>
            <a:cxnSpLocks/>
          </p:cNvCxnSpPr>
          <p:nvPr userDrawn="1"/>
        </p:nvCxnSpPr>
        <p:spPr>
          <a:xfrm>
            <a:off x="6096000" y="1477619"/>
            <a:ext cx="0" cy="4600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79B3EB0-2063-F64E-90D9-0C9401EC6A8C}"/>
              </a:ext>
            </a:extLst>
          </p:cNvPr>
          <p:cNvSpPr>
            <a:spLocks noGrp="1"/>
          </p:cNvSpPr>
          <p:nvPr>
            <p:ph type="title"/>
          </p:nvPr>
        </p:nvSpPr>
        <p:spPr/>
        <p:txBody>
          <a:bodyPr/>
          <a:lstStyle/>
          <a:p>
            <a:r>
              <a:rPr lang="en-US" dirty="0"/>
              <a:t>Click to edit Master title style</a:t>
            </a:r>
          </a:p>
        </p:txBody>
      </p:sp>
      <p:sp>
        <p:nvSpPr>
          <p:cNvPr id="13" name="Picture Placeholder 2">
            <a:extLst>
              <a:ext uri="{FF2B5EF4-FFF2-40B4-BE49-F238E27FC236}">
                <a16:creationId xmlns:a16="http://schemas.microsoft.com/office/drawing/2014/main" id="{B9FD6131-FB3A-9444-B91E-1A8E96C68B84}"/>
              </a:ext>
            </a:extLst>
          </p:cNvPr>
          <p:cNvSpPr>
            <a:spLocks noGrp="1"/>
          </p:cNvSpPr>
          <p:nvPr>
            <p:ph type="pic" idx="14"/>
          </p:nvPr>
        </p:nvSpPr>
        <p:spPr>
          <a:xfrm>
            <a:off x="914400" y="1481328"/>
            <a:ext cx="4572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Text Placeholder 3">
            <a:extLst>
              <a:ext uri="{FF2B5EF4-FFF2-40B4-BE49-F238E27FC236}">
                <a16:creationId xmlns:a16="http://schemas.microsoft.com/office/drawing/2014/main" id="{40BD3665-80FF-F144-B87B-BB0549AAC566}"/>
              </a:ext>
            </a:extLst>
          </p:cNvPr>
          <p:cNvSpPr>
            <a:spLocks noGrp="1"/>
          </p:cNvSpPr>
          <p:nvPr>
            <p:ph type="body" sz="half" idx="2"/>
          </p:nvPr>
        </p:nvSpPr>
        <p:spPr>
          <a:xfrm>
            <a:off x="6629400" y="2578608"/>
            <a:ext cx="4498848" cy="308482"/>
          </a:xfrm>
        </p:spPr>
        <p:txBody>
          <a:bodyPr>
            <a:spAutoFit/>
          </a:bodyPr>
          <a:lstStyle>
            <a:lvl1pPr marL="0" indent="0">
              <a:lnSpc>
                <a:spcPts val="2600"/>
              </a:lnSpc>
              <a:buNone/>
              <a:defRPr sz="20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5" name="Picture 14" descr="Logo, icon&#10;&#10;Description automatically generated">
            <a:extLst>
              <a:ext uri="{FF2B5EF4-FFF2-40B4-BE49-F238E27FC236}">
                <a16:creationId xmlns:a16="http://schemas.microsoft.com/office/drawing/2014/main" id="{B29DF31E-A2EC-1D42-897E-8F2912F89962}"/>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3991291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and Pie Chart area">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76D319D-423B-A94E-8802-42B1046AFCAA}"/>
              </a:ext>
            </a:extLst>
          </p:cNvPr>
          <p:cNvCxnSpPr>
            <a:cxnSpLocks/>
          </p:cNvCxnSpPr>
          <p:nvPr userDrawn="1"/>
        </p:nvCxnSpPr>
        <p:spPr>
          <a:xfrm>
            <a:off x="6096000" y="1477619"/>
            <a:ext cx="0" cy="4600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79B3EB0-2063-F64E-90D9-0C9401EC6A8C}"/>
              </a:ext>
            </a:extLst>
          </p:cNvPr>
          <p:cNvSpPr>
            <a:spLocks noGrp="1"/>
          </p:cNvSpPr>
          <p:nvPr>
            <p:ph type="title"/>
          </p:nvPr>
        </p:nvSpPr>
        <p:spPr/>
        <p:txBody>
          <a:bodyPr/>
          <a:lstStyle/>
          <a:p>
            <a:r>
              <a:rPr lang="en-US" dirty="0"/>
              <a:t>Click to edit Master title style</a:t>
            </a:r>
          </a:p>
        </p:txBody>
      </p:sp>
      <p:sp>
        <p:nvSpPr>
          <p:cNvPr id="14" name="Text Placeholder 3">
            <a:extLst>
              <a:ext uri="{FF2B5EF4-FFF2-40B4-BE49-F238E27FC236}">
                <a16:creationId xmlns:a16="http://schemas.microsoft.com/office/drawing/2014/main" id="{40BD3665-80FF-F144-B87B-BB0549AAC566}"/>
              </a:ext>
            </a:extLst>
          </p:cNvPr>
          <p:cNvSpPr>
            <a:spLocks noGrp="1"/>
          </p:cNvSpPr>
          <p:nvPr>
            <p:ph type="body" sz="half" idx="2"/>
          </p:nvPr>
        </p:nvSpPr>
        <p:spPr>
          <a:xfrm>
            <a:off x="914400" y="1828800"/>
            <a:ext cx="4498848" cy="308482"/>
          </a:xfrm>
        </p:spPr>
        <p:txBody>
          <a:bodyPr>
            <a:spAutoFit/>
          </a:bodyPr>
          <a:lstStyle>
            <a:lvl1pPr marL="0" indent="0">
              <a:lnSpc>
                <a:spcPts val="2600"/>
              </a:lnSpc>
              <a:buNone/>
              <a:defRPr sz="20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5" name="Picture 14" descr="Logo, icon&#10;&#10;Description automatically generated">
            <a:extLst>
              <a:ext uri="{FF2B5EF4-FFF2-40B4-BE49-F238E27FC236}">
                <a16:creationId xmlns:a16="http://schemas.microsoft.com/office/drawing/2014/main" id="{B29DF31E-A2EC-1D42-897E-8F2912F89962}"/>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3586265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Text, and Bar Chart ar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3EB0-2063-F64E-90D9-0C9401EC6A8C}"/>
              </a:ext>
            </a:extLst>
          </p:cNvPr>
          <p:cNvSpPr>
            <a:spLocks noGrp="1"/>
          </p:cNvSpPr>
          <p:nvPr>
            <p:ph type="title"/>
          </p:nvPr>
        </p:nvSpPr>
        <p:spPr/>
        <p:txBody>
          <a:bodyPr/>
          <a:lstStyle/>
          <a:p>
            <a:r>
              <a:rPr lang="en-US" dirty="0"/>
              <a:t>Click to edit Master title style</a:t>
            </a:r>
          </a:p>
        </p:txBody>
      </p:sp>
      <p:pic>
        <p:nvPicPr>
          <p:cNvPr id="15" name="Picture 14" descr="Logo, icon&#10;&#10;Description automatically generated">
            <a:extLst>
              <a:ext uri="{FF2B5EF4-FFF2-40B4-BE49-F238E27FC236}">
                <a16:creationId xmlns:a16="http://schemas.microsoft.com/office/drawing/2014/main" id="{B29DF31E-A2EC-1D42-897E-8F2912F89962}"/>
              </a:ext>
            </a:extLst>
          </p:cNvPr>
          <p:cNvPicPr>
            <a:picLocks noChangeAspect="1"/>
          </p:cNvPicPr>
          <p:nvPr userDrawn="1"/>
        </p:nvPicPr>
        <p:blipFill>
          <a:blip r:embed="rId2"/>
          <a:stretch>
            <a:fillRect/>
          </a:stretch>
        </p:blipFill>
        <p:spPr>
          <a:xfrm>
            <a:off x="11304740" y="6077741"/>
            <a:ext cx="457200" cy="457200"/>
          </a:xfrm>
          <a:prstGeom prst="rect">
            <a:avLst/>
          </a:prstGeom>
        </p:spPr>
      </p:pic>
      <p:cxnSp>
        <p:nvCxnSpPr>
          <p:cNvPr id="5" name="Straight Connector 4">
            <a:extLst>
              <a:ext uri="{FF2B5EF4-FFF2-40B4-BE49-F238E27FC236}">
                <a16:creationId xmlns:a16="http://schemas.microsoft.com/office/drawing/2014/main" id="{D1F210B9-1FFC-9548-B432-E66A3C229C7E}"/>
              </a:ext>
            </a:extLst>
          </p:cNvPr>
          <p:cNvCxnSpPr>
            <a:cxnSpLocks/>
          </p:cNvCxnSpPr>
          <p:nvPr userDrawn="1"/>
        </p:nvCxnSpPr>
        <p:spPr>
          <a:xfrm>
            <a:off x="4267200" y="1477619"/>
            <a:ext cx="0" cy="4600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0ECFCA15-02BC-6945-BE89-B45D71F322A9}"/>
              </a:ext>
            </a:extLst>
          </p:cNvPr>
          <p:cNvSpPr>
            <a:spLocks noGrp="1"/>
          </p:cNvSpPr>
          <p:nvPr>
            <p:ph idx="1"/>
          </p:nvPr>
        </p:nvSpPr>
        <p:spPr>
          <a:xfrm>
            <a:off x="914400" y="1828800"/>
            <a:ext cx="3054920" cy="1881092"/>
          </a:xfrm>
        </p:spPr>
        <p:txBody>
          <a:bodyPr wrap="square">
            <a:spAutoFit/>
          </a:bodyPr>
          <a:lstStyle>
            <a:lvl1pPr>
              <a:lnSpc>
                <a:spcPts val="2600"/>
              </a:lnSpc>
              <a:spcBef>
                <a:spcPts val="1200"/>
              </a:spcBef>
              <a:spcAft>
                <a:spcPts val="800"/>
              </a:spcAft>
              <a:defRPr sz="2000" b="1"/>
            </a:lvl1pPr>
            <a:lvl2pPr marL="228600" indent="-228600">
              <a:spcBef>
                <a:spcPts val="0"/>
              </a:spcBef>
              <a:defRPr sz="2000"/>
            </a:lvl2pPr>
            <a:lvl3pPr marL="0" indent="0">
              <a:lnSpc>
                <a:spcPts val="1800"/>
              </a:lnSpc>
              <a:spcBef>
                <a:spcPts val="0"/>
              </a:spcBef>
              <a:buFontTx/>
              <a:buNone/>
              <a:defRPr sz="1400" b="1">
                <a:solidFill>
                  <a:schemeClr val="accent1"/>
                </a:solidFill>
              </a:defRPr>
            </a:lvl3pPr>
            <a:lvl4pPr marL="0" indent="0">
              <a:lnSpc>
                <a:spcPts val="1800"/>
              </a:lnSpc>
              <a:spcBef>
                <a:spcPts val="0"/>
              </a:spcBef>
              <a:buFontTx/>
              <a:buNone/>
              <a:defRPr sz="1400"/>
            </a:lvl4pPr>
            <a:lvl5pPr marL="176213" indent="-176213">
              <a:lnSpc>
                <a:spcPts val="1800"/>
              </a:lnSpc>
              <a:spcBef>
                <a:spcPts val="0"/>
              </a:spcBef>
              <a:buClr>
                <a:schemeClr val="accent3"/>
              </a:buClr>
              <a:buFont typeface="Arial" panose="020B0604020202020204" pitchFamily="34"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3012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3EB0-2063-F64E-90D9-0C9401EC6A8C}"/>
              </a:ext>
            </a:extLst>
          </p:cNvPr>
          <p:cNvSpPr>
            <a:spLocks noGrp="1"/>
          </p:cNvSpPr>
          <p:nvPr>
            <p:ph type="title"/>
          </p:nvPr>
        </p:nvSpPr>
        <p:spPr/>
        <p:txBody>
          <a:bodyPr/>
          <a:lstStyle/>
          <a:p>
            <a:r>
              <a:rPr lang="en-US" dirty="0"/>
              <a:t>Click to edit Master title style</a:t>
            </a:r>
          </a:p>
        </p:txBody>
      </p:sp>
      <p:pic>
        <p:nvPicPr>
          <p:cNvPr id="15" name="Picture 14" descr="Logo, icon&#10;&#10;Description automatically generated">
            <a:extLst>
              <a:ext uri="{FF2B5EF4-FFF2-40B4-BE49-F238E27FC236}">
                <a16:creationId xmlns:a16="http://schemas.microsoft.com/office/drawing/2014/main" id="{B29DF31E-A2EC-1D42-897E-8F2912F89962}"/>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3056728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Bar Header">
    <p:spTree>
      <p:nvGrpSpPr>
        <p:cNvPr id="1" name=""/>
        <p:cNvGrpSpPr/>
        <p:nvPr/>
      </p:nvGrpSpPr>
      <p:grpSpPr>
        <a:xfrm>
          <a:off x="0" y="0"/>
          <a:ext cx="0" cy="0"/>
          <a:chOff x="0" y="0"/>
          <a:chExt cx="0" cy="0"/>
        </a:xfrm>
      </p:grpSpPr>
      <p:pic>
        <p:nvPicPr>
          <p:cNvPr id="17" name="Picture 16" descr="Logo, icon&#10;&#10;Description automatically generated">
            <a:extLst>
              <a:ext uri="{FF2B5EF4-FFF2-40B4-BE49-F238E27FC236}">
                <a16:creationId xmlns:a16="http://schemas.microsoft.com/office/drawing/2014/main" id="{FC2BBBCC-1BC3-7045-8E56-D63B5C204D98}"/>
              </a:ext>
            </a:extLst>
          </p:cNvPr>
          <p:cNvPicPr>
            <a:picLocks noChangeAspect="1"/>
          </p:cNvPicPr>
          <p:nvPr userDrawn="1"/>
        </p:nvPicPr>
        <p:blipFill>
          <a:blip r:embed="rId2"/>
          <a:stretch>
            <a:fillRect/>
          </a:stretch>
        </p:blipFill>
        <p:spPr>
          <a:xfrm>
            <a:off x="11304740" y="6077741"/>
            <a:ext cx="457200" cy="457200"/>
          </a:xfrm>
          <a:prstGeom prst="rect">
            <a:avLst/>
          </a:prstGeom>
        </p:spPr>
      </p:pic>
      <p:sp>
        <p:nvSpPr>
          <p:cNvPr id="20" name="Rectangle 19">
            <a:extLst>
              <a:ext uri="{FF2B5EF4-FFF2-40B4-BE49-F238E27FC236}">
                <a16:creationId xmlns:a16="http://schemas.microsoft.com/office/drawing/2014/main" id="{4319463C-2F56-7E4D-B582-0637F4025562}"/>
              </a:ext>
            </a:extLst>
          </p:cNvPr>
          <p:cNvSpPr/>
          <p:nvPr userDrawn="1"/>
        </p:nvSpPr>
        <p:spPr>
          <a:xfrm>
            <a:off x="0" y="1"/>
            <a:ext cx="121920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A89A28-276F-A14D-9CD3-ED939A4B8981}"/>
              </a:ext>
            </a:extLst>
          </p:cNvPr>
          <p:cNvSpPr>
            <a:spLocks noGrp="1"/>
          </p:cNvSpPr>
          <p:nvPr>
            <p:ph type="title"/>
          </p:nvPr>
        </p:nvSpPr>
        <p:spPr>
          <a:xfrm>
            <a:off x="914400" y="731520"/>
            <a:ext cx="10058400" cy="553998"/>
          </a:xfrm>
        </p:spPr>
        <p:txBody>
          <a:bodyPr/>
          <a:lstStyle>
            <a:lvl1pPr>
              <a:lnSpc>
                <a:spcPts val="4200"/>
              </a:lnSpc>
              <a:defRPr sz="3600">
                <a:solidFill>
                  <a:schemeClr val="bg1"/>
                </a:solidFill>
              </a:defRPr>
            </a:lvl1pPr>
          </a:lstStyle>
          <a:p>
            <a:r>
              <a:rPr lang="en-US" dirty="0"/>
              <a:t>Click to edit Master title style</a:t>
            </a:r>
          </a:p>
        </p:txBody>
      </p:sp>
      <p:sp>
        <p:nvSpPr>
          <p:cNvPr id="18" name="Text Placeholder 3">
            <a:extLst>
              <a:ext uri="{FF2B5EF4-FFF2-40B4-BE49-F238E27FC236}">
                <a16:creationId xmlns:a16="http://schemas.microsoft.com/office/drawing/2014/main" id="{EC056F58-280C-5649-8B4A-7E5E2E054B85}"/>
              </a:ext>
            </a:extLst>
          </p:cNvPr>
          <p:cNvSpPr>
            <a:spLocks noGrp="1"/>
          </p:cNvSpPr>
          <p:nvPr>
            <p:ph type="body" sz="half" idx="10" hasCustomPrompt="1"/>
          </p:nvPr>
        </p:nvSpPr>
        <p:spPr>
          <a:xfrm>
            <a:off x="914400" y="347472"/>
            <a:ext cx="10058400" cy="308418"/>
          </a:xfrm>
        </p:spPr>
        <p:txBody>
          <a:bodyPr wrap="square">
            <a:spAutoFit/>
          </a:bodyPr>
          <a:lstStyle>
            <a:lvl1pPr marL="0" indent="0" algn="l">
              <a:lnSpc>
                <a:spcPts val="2600"/>
              </a:lnSpc>
              <a:buNone/>
              <a:defRPr sz="16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401673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aith, action, sisterhood graphic and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E66336-7F4A-BB46-B8E1-65CA2C282A4C}"/>
              </a:ext>
            </a:extLst>
          </p:cNvPr>
          <p:cNvSpPr/>
          <p:nvPr userDrawn="1"/>
        </p:nvSpPr>
        <p:spPr>
          <a:xfrm>
            <a:off x="1"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graphical user interface&#10;&#10;Description automatically generated">
            <a:extLst>
              <a:ext uri="{FF2B5EF4-FFF2-40B4-BE49-F238E27FC236}">
                <a16:creationId xmlns:a16="http://schemas.microsoft.com/office/drawing/2014/main" id="{8FD084CC-C92E-054C-BD54-3A5A799EF6ED}"/>
              </a:ext>
            </a:extLst>
          </p:cNvPr>
          <p:cNvPicPr>
            <a:picLocks noChangeAspect="1"/>
          </p:cNvPicPr>
          <p:nvPr userDrawn="1"/>
        </p:nvPicPr>
        <p:blipFill>
          <a:blip r:embed="rId2"/>
          <a:stretch>
            <a:fillRect/>
          </a:stretch>
        </p:blipFill>
        <p:spPr>
          <a:xfrm>
            <a:off x="9627052" y="2969368"/>
            <a:ext cx="2057400" cy="919263"/>
          </a:xfrm>
          <a:prstGeom prst="rect">
            <a:avLst/>
          </a:prstGeom>
        </p:spPr>
      </p:pic>
      <p:pic>
        <p:nvPicPr>
          <p:cNvPr id="4" name="Picture 3" descr="Graphical user interface, text, application, chat or text message&#10;&#10;Description automatically generated">
            <a:extLst>
              <a:ext uri="{FF2B5EF4-FFF2-40B4-BE49-F238E27FC236}">
                <a16:creationId xmlns:a16="http://schemas.microsoft.com/office/drawing/2014/main" id="{FB0E7A6F-55F1-C042-9557-DE8A96B202DF}"/>
              </a:ext>
            </a:extLst>
          </p:cNvPr>
          <p:cNvPicPr>
            <a:picLocks noChangeAspect="1"/>
          </p:cNvPicPr>
          <p:nvPr userDrawn="1"/>
        </p:nvPicPr>
        <p:blipFill>
          <a:blip r:embed="rId3"/>
          <a:stretch>
            <a:fillRect/>
          </a:stretch>
        </p:blipFill>
        <p:spPr>
          <a:xfrm>
            <a:off x="1541918" y="1631223"/>
            <a:ext cx="5486400" cy="3595551"/>
          </a:xfrm>
          <a:prstGeom prst="rect">
            <a:avLst/>
          </a:prstGeom>
        </p:spPr>
      </p:pic>
    </p:spTree>
    <p:extLst>
      <p:ext uri="{BB962C8B-B14F-4D97-AF65-F5344CB8AC3E}">
        <p14:creationId xmlns:p14="http://schemas.microsoft.com/office/powerpoint/2010/main" val="3853682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E66336-7F4A-BB46-B8E1-65CA2C282A4C}"/>
              </a:ext>
            </a:extLst>
          </p:cNvPr>
          <p:cNvSpPr/>
          <p:nvPr userDrawn="1"/>
        </p:nvSpPr>
        <p:spPr>
          <a:xfrm>
            <a:off x="1"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graphical user interface&#10;&#10;Description automatically generated">
            <a:extLst>
              <a:ext uri="{FF2B5EF4-FFF2-40B4-BE49-F238E27FC236}">
                <a16:creationId xmlns:a16="http://schemas.microsoft.com/office/drawing/2014/main" id="{8FD084CC-C92E-054C-BD54-3A5A799EF6ED}"/>
              </a:ext>
            </a:extLst>
          </p:cNvPr>
          <p:cNvPicPr>
            <a:picLocks noChangeAspect="1"/>
          </p:cNvPicPr>
          <p:nvPr userDrawn="1"/>
        </p:nvPicPr>
        <p:blipFill>
          <a:blip r:embed="rId2"/>
          <a:stretch>
            <a:fillRect/>
          </a:stretch>
        </p:blipFill>
        <p:spPr>
          <a:xfrm>
            <a:off x="9627052" y="2969368"/>
            <a:ext cx="2057400" cy="919263"/>
          </a:xfrm>
          <a:prstGeom prst="rect">
            <a:avLst/>
          </a:prstGeom>
        </p:spPr>
      </p:pic>
      <p:sp>
        <p:nvSpPr>
          <p:cNvPr id="5" name="Title 1">
            <a:extLst>
              <a:ext uri="{FF2B5EF4-FFF2-40B4-BE49-F238E27FC236}">
                <a16:creationId xmlns:a16="http://schemas.microsoft.com/office/drawing/2014/main" id="{EA8E2EFC-3723-ED42-85ED-B83EB017D095}"/>
              </a:ext>
            </a:extLst>
          </p:cNvPr>
          <p:cNvSpPr txBox="1">
            <a:spLocks/>
          </p:cNvSpPr>
          <p:nvPr userDrawn="1"/>
        </p:nvSpPr>
        <p:spPr>
          <a:xfrm>
            <a:off x="914400" y="2969368"/>
            <a:ext cx="7315200" cy="923330"/>
          </a:xfrm>
          <a:prstGeom prst="rect">
            <a:avLst/>
          </a:prstGeom>
        </p:spPr>
        <p:txBody>
          <a:bodyPr lIns="0" tIns="0" rIns="0" bIns="0" anchor="ctr" anchorCtr="0"/>
          <a:lstStyle>
            <a:lvl1pPr algn="l" defTabSz="914400" rtl="0" eaLnBrk="1" latinLnBrk="0" hangingPunct="1">
              <a:lnSpc>
                <a:spcPts val="4200"/>
              </a:lnSpc>
              <a:spcBef>
                <a:spcPct val="0"/>
              </a:spcBef>
              <a:buNone/>
              <a:defRPr sz="3600" b="1" kern="1200">
                <a:solidFill>
                  <a:schemeClr val="accent4"/>
                </a:solidFill>
                <a:latin typeface="+mj-lt"/>
                <a:ea typeface="+mj-ea"/>
                <a:cs typeface="+mj-cs"/>
              </a:defRPr>
            </a:lvl1pPr>
          </a:lstStyle>
          <a:p>
            <a:pPr>
              <a:lnSpc>
                <a:spcPts val="10000"/>
              </a:lnSpc>
            </a:pPr>
            <a:r>
              <a:rPr lang="en-US" sz="10000" dirty="0">
                <a:solidFill>
                  <a:schemeClr val="bg1"/>
                </a:solidFill>
              </a:rPr>
              <a:t>Thank you!</a:t>
            </a:r>
          </a:p>
        </p:txBody>
      </p:sp>
    </p:spTree>
    <p:extLst>
      <p:ext uri="{BB962C8B-B14F-4D97-AF65-F5344CB8AC3E}">
        <p14:creationId xmlns:p14="http://schemas.microsoft.com/office/powerpoint/2010/main" val="3173418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87377-669E-1146-A908-061032251474}"/>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98AAEC-D38D-7E41-8C09-0241EE6EA20C}"/>
              </a:ext>
            </a:extLst>
          </p:cNvPr>
          <p:cNvSpPr>
            <a:spLocks noGrp="1"/>
          </p:cNvSpPr>
          <p:nvPr>
            <p:ph type="title"/>
          </p:nvPr>
        </p:nvSpPr>
        <p:spPr>
          <a:xfrm>
            <a:off x="6922008" y="2697480"/>
            <a:ext cx="4382732" cy="974626"/>
          </a:xfrm>
        </p:spPr>
        <p:txBody>
          <a:bodyPr/>
          <a:lstStyle>
            <a:lvl1pPr>
              <a:lnSpc>
                <a:spcPts val="3800"/>
              </a:lnSpc>
              <a:spcAft>
                <a:spcPts val="1800"/>
              </a:spcAft>
              <a:defRPr sz="3200">
                <a:solidFill>
                  <a:schemeClr val="bg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A3DB5D00-A3FA-1049-9BA3-8B8D8E8F5AD7}"/>
              </a:ext>
            </a:extLst>
          </p:cNvPr>
          <p:cNvSpPr>
            <a:spLocks noGrp="1"/>
          </p:cNvSpPr>
          <p:nvPr>
            <p:ph type="pic" idx="13"/>
          </p:nvPr>
        </p:nvSpPr>
        <p:spPr>
          <a:xfrm>
            <a:off x="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5" name="Picture 4" descr="Icon&#10;&#10;Description automatically generated">
            <a:extLst>
              <a:ext uri="{FF2B5EF4-FFF2-40B4-BE49-F238E27FC236}">
                <a16:creationId xmlns:a16="http://schemas.microsoft.com/office/drawing/2014/main" id="{90EAE102-796B-0542-A694-1AD9EBA5F95D}"/>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1972976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87377-669E-1146-A908-061032251474}"/>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98AAEC-D38D-7E41-8C09-0241EE6EA20C}"/>
              </a:ext>
            </a:extLst>
          </p:cNvPr>
          <p:cNvSpPr>
            <a:spLocks noGrp="1"/>
          </p:cNvSpPr>
          <p:nvPr>
            <p:ph type="title"/>
          </p:nvPr>
        </p:nvSpPr>
        <p:spPr>
          <a:xfrm>
            <a:off x="6922008" y="2697480"/>
            <a:ext cx="4382732" cy="974626"/>
          </a:xfrm>
        </p:spPr>
        <p:txBody>
          <a:bodyPr/>
          <a:lstStyle>
            <a:lvl1pPr>
              <a:lnSpc>
                <a:spcPts val="3800"/>
              </a:lnSpc>
              <a:spcAft>
                <a:spcPts val="1800"/>
              </a:spcAft>
              <a:defRPr sz="3200">
                <a:solidFill>
                  <a:schemeClr val="bg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A3DB5D00-A3FA-1049-9BA3-8B8D8E8F5AD7}"/>
              </a:ext>
            </a:extLst>
          </p:cNvPr>
          <p:cNvSpPr>
            <a:spLocks noGrp="1"/>
          </p:cNvSpPr>
          <p:nvPr>
            <p:ph type="pic" idx="13"/>
          </p:nvPr>
        </p:nvSpPr>
        <p:spPr>
          <a:xfrm>
            <a:off x="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5" name="Picture 4" descr="Icon&#10;&#10;Description automatically generated">
            <a:extLst>
              <a:ext uri="{FF2B5EF4-FFF2-40B4-BE49-F238E27FC236}">
                <a16:creationId xmlns:a16="http://schemas.microsoft.com/office/drawing/2014/main" id="{90EAE102-796B-0542-A694-1AD9EBA5F95D}"/>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240786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9A28-276F-A14D-9CD3-ED939A4B898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03EC05A-B25C-2644-B3A1-3D45DD8E3471}"/>
              </a:ext>
            </a:extLst>
          </p:cNvPr>
          <p:cNvSpPr>
            <a:spLocks noGrp="1"/>
          </p:cNvSpPr>
          <p:nvPr>
            <p:ph idx="1"/>
          </p:nvPr>
        </p:nvSpPr>
        <p:spPr>
          <a:xfrm>
            <a:off x="914400" y="1828800"/>
            <a:ext cx="10058400" cy="1598964"/>
          </a:xfrm>
        </p:spPr>
        <p:txBody>
          <a:bodyPr wrap="square">
            <a:spAutoFit/>
          </a:bodyPr>
          <a:lstStyle>
            <a:lvl1pPr>
              <a:lnSpc>
                <a:spcPts val="2600"/>
              </a:lnSpc>
              <a:spcBef>
                <a:spcPts val="1200"/>
              </a:spcBef>
              <a:spcAft>
                <a:spcPts val="800"/>
              </a:spcAft>
              <a:defRPr sz="2000" b="1"/>
            </a:lvl1pPr>
            <a:lvl2pPr marL="228600" indent="-228600">
              <a:spcBef>
                <a:spcPts val="0"/>
              </a:spcBef>
              <a:defRPr sz="2000"/>
            </a:lvl2pPr>
            <a:lvl3pPr marL="0" indent="0">
              <a:lnSpc>
                <a:spcPts val="1800"/>
              </a:lnSpc>
              <a:spcBef>
                <a:spcPts val="0"/>
              </a:spcBef>
              <a:buFontTx/>
              <a:buNone/>
              <a:defRPr sz="1400" b="1">
                <a:solidFill>
                  <a:schemeClr val="accent1"/>
                </a:solidFill>
              </a:defRPr>
            </a:lvl3pPr>
            <a:lvl4pPr marL="0" indent="0">
              <a:lnSpc>
                <a:spcPts val="1800"/>
              </a:lnSpc>
              <a:spcBef>
                <a:spcPts val="0"/>
              </a:spcBef>
              <a:buFontTx/>
              <a:buNone/>
              <a:defRPr sz="1400"/>
            </a:lvl4pPr>
            <a:lvl5pPr marL="176213" indent="-176213">
              <a:lnSpc>
                <a:spcPts val="1800"/>
              </a:lnSpc>
              <a:spcBef>
                <a:spcPts val="0"/>
              </a:spcBef>
              <a:buClr>
                <a:schemeClr val="accent3"/>
              </a:buClr>
              <a:buFont typeface="Arial" panose="020B0604020202020204" pitchFamily="34"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Logo, icon&#10;&#10;Description automatically generated">
            <a:extLst>
              <a:ext uri="{FF2B5EF4-FFF2-40B4-BE49-F238E27FC236}">
                <a16:creationId xmlns:a16="http://schemas.microsoft.com/office/drawing/2014/main" id="{CD7A5637-8B9A-3541-971B-B066C291EC7A}"/>
              </a:ext>
            </a:extLst>
          </p:cNvPr>
          <p:cNvPicPr>
            <a:picLocks noChangeAspect="1"/>
          </p:cNvPicPr>
          <p:nvPr userDrawn="1"/>
        </p:nvPicPr>
        <p:blipFill>
          <a:blip r:embed="rId2"/>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29023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E6BE3-DDE6-6346-B4EA-038CA3E31FB8}"/>
              </a:ext>
            </a:extLst>
          </p:cNvPr>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F15659F0-3A3D-F642-837D-95075D5A0559}"/>
              </a:ext>
            </a:extLst>
          </p:cNvPr>
          <p:cNvSpPr>
            <a:spLocks noGrp="1"/>
          </p:cNvSpPr>
          <p:nvPr>
            <p:ph type="body" sz="half" idx="2"/>
          </p:nvPr>
        </p:nvSpPr>
        <p:spPr>
          <a:xfrm>
            <a:off x="914399" y="1828800"/>
            <a:ext cx="10058399" cy="408702"/>
          </a:xfrm>
        </p:spPr>
        <p:txBody>
          <a:bodyPr wrap="square">
            <a:spAutoFit/>
          </a:bodyPr>
          <a:lstStyle>
            <a:lvl1pPr marL="0" indent="0">
              <a:lnSpc>
                <a:spcPts val="3400"/>
              </a:lnSpc>
              <a:spcAft>
                <a:spcPts val="1200"/>
              </a:spcAft>
              <a:buNone/>
              <a:defRPr sz="2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descr="Logo, icon&#10;&#10;Description automatically generated">
            <a:extLst>
              <a:ext uri="{FF2B5EF4-FFF2-40B4-BE49-F238E27FC236}">
                <a16:creationId xmlns:a16="http://schemas.microsoft.com/office/drawing/2014/main" id="{B38FED46-9B2A-4B43-AED4-DB0663B6B53B}"/>
              </a:ext>
            </a:extLst>
          </p:cNvPr>
          <p:cNvPicPr>
            <a:picLocks noChangeAspect="1"/>
          </p:cNvPicPr>
          <p:nvPr userDrawn="1"/>
        </p:nvPicPr>
        <p:blipFill>
          <a:blip r:embed="rId3"/>
          <a:stretch>
            <a:fillRect/>
          </a:stretch>
        </p:blipFill>
        <p:spPr>
          <a:xfrm>
            <a:off x="11304740" y="6077741"/>
            <a:ext cx="457200" cy="457200"/>
          </a:xfrm>
          <a:prstGeom prst="rect">
            <a:avLst/>
          </a:prstGeom>
        </p:spPr>
      </p:pic>
    </p:spTree>
    <p:extLst>
      <p:ext uri="{BB962C8B-B14F-4D97-AF65-F5344CB8AC3E}">
        <p14:creationId xmlns:p14="http://schemas.microsoft.com/office/powerpoint/2010/main" val="89883654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ripture Yellow with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F327A6-61FD-6143-B77F-0DA91474E4EF}"/>
              </a:ext>
            </a:extLst>
          </p:cNvPr>
          <p:cNvSpPr/>
          <p:nvPr userDrawn="1"/>
        </p:nvSpPr>
        <p:spPr>
          <a:xfrm>
            <a:off x="0" y="7865"/>
            <a:ext cx="12192000" cy="6850136"/>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Logo, icon&#10;&#10;Description automatically generated">
            <a:extLst>
              <a:ext uri="{FF2B5EF4-FFF2-40B4-BE49-F238E27FC236}">
                <a16:creationId xmlns:a16="http://schemas.microsoft.com/office/drawing/2014/main" id="{03F5C26A-E10A-134E-8188-5B0BDC26C256}"/>
              </a:ext>
            </a:extLst>
          </p:cNvPr>
          <p:cNvPicPr>
            <a:picLocks noChangeAspect="1"/>
          </p:cNvPicPr>
          <p:nvPr userDrawn="1"/>
        </p:nvPicPr>
        <p:blipFill>
          <a:blip r:embed="rId2"/>
          <a:stretch>
            <a:fillRect/>
          </a:stretch>
        </p:blipFill>
        <p:spPr>
          <a:xfrm>
            <a:off x="11304740" y="6077741"/>
            <a:ext cx="457200" cy="457200"/>
          </a:xfrm>
          <a:prstGeom prst="rect">
            <a:avLst/>
          </a:prstGeom>
        </p:spPr>
      </p:pic>
      <p:pic>
        <p:nvPicPr>
          <p:cNvPr id="5" name="Picture 4" descr="A picture containing tableware&#10;&#10;Description automatically generated">
            <a:extLst>
              <a:ext uri="{FF2B5EF4-FFF2-40B4-BE49-F238E27FC236}">
                <a16:creationId xmlns:a16="http://schemas.microsoft.com/office/drawing/2014/main" id="{993538F7-8585-B947-B959-6BE383E342B2}"/>
              </a:ext>
            </a:extLst>
          </p:cNvPr>
          <p:cNvPicPr>
            <a:picLocks noChangeAspect="1"/>
          </p:cNvPicPr>
          <p:nvPr userDrawn="1"/>
        </p:nvPicPr>
        <p:blipFill>
          <a:blip r:embed="rId3">
            <a:alphaModFix amt="75000"/>
          </a:blip>
          <a:stretch>
            <a:fillRect/>
          </a:stretch>
        </p:blipFill>
        <p:spPr>
          <a:xfrm>
            <a:off x="2221006" y="232533"/>
            <a:ext cx="2938929" cy="6400800"/>
          </a:xfrm>
          <a:prstGeom prst="rect">
            <a:avLst/>
          </a:prstGeom>
        </p:spPr>
      </p:pic>
      <p:sp>
        <p:nvSpPr>
          <p:cNvPr id="6" name="Text Placeholder 3">
            <a:extLst>
              <a:ext uri="{FF2B5EF4-FFF2-40B4-BE49-F238E27FC236}">
                <a16:creationId xmlns:a16="http://schemas.microsoft.com/office/drawing/2014/main" id="{036760F7-4790-3E47-87D6-C1E58612C73B}"/>
              </a:ext>
            </a:extLst>
          </p:cNvPr>
          <p:cNvSpPr>
            <a:spLocks noGrp="1"/>
          </p:cNvSpPr>
          <p:nvPr>
            <p:ph type="body" sz="half" idx="2"/>
          </p:nvPr>
        </p:nvSpPr>
        <p:spPr>
          <a:xfrm>
            <a:off x="2743200" y="1828800"/>
            <a:ext cx="8190161" cy="408702"/>
          </a:xfrm>
        </p:spPr>
        <p:txBody>
          <a:bodyPr wrap="square">
            <a:spAutoFit/>
          </a:bodyPr>
          <a:lstStyle>
            <a:lvl1pPr marL="0" indent="0">
              <a:lnSpc>
                <a:spcPts val="3400"/>
              </a:lnSpc>
              <a:spcAft>
                <a:spcPts val="1200"/>
              </a:spcAft>
              <a:buNone/>
              <a:defRPr sz="28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Rectangle 6">
            <a:extLst>
              <a:ext uri="{FF2B5EF4-FFF2-40B4-BE49-F238E27FC236}">
                <a16:creationId xmlns:a16="http://schemas.microsoft.com/office/drawing/2014/main" id="{C4E0C42F-4E85-AB47-95EF-6CAC52C8166B}"/>
              </a:ext>
            </a:extLst>
          </p:cNvPr>
          <p:cNvSpPr/>
          <p:nvPr userDrawn="1"/>
        </p:nvSpPr>
        <p:spPr>
          <a:xfrm>
            <a:off x="0" y="0"/>
            <a:ext cx="1954060" cy="68501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0FB442E5-3862-6042-991E-8F581CC39AF1}"/>
              </a:ext>
            </a:extLst>
          </p:cNvPr>
          <p:cNvSpPr>
            <a:spLocks noGrp="1"/>
          </p:cNvSpPr>
          <p:nvPr>
            <p:ph type="body" sz="half" idx="10" hasCustomPrompt="1"/>
          </p:nvPr>
        </p:nvSpPr>
        <p:spPr>
          <a:xfrm>
            <a:off x="301752" y="685800"/>
            <a:ext cx="1402915" cy="963597"/>
          </a:xfrm>
        </p:spPr>
        <p:txBody>
          <a:bodyPr wrap="square">
            <a:spAutoFit/>
          </a:bodyPr>
          <a:lstStyle>
            <a:lvl1pPr marL="0" indent="0" algn="l">
              <a:lnSpc>
                <a:spcPts val="2600"/>
              </a:lnSpc>
              <a:buNone/>
              <a:defRPr sz="16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E5AB208C-A676-5A42-9B4D-F9A39D061BE1}"/>
              </a:ext>
            </a:extLst>
          </p:cNvPr>
          <p:cNvSpPr>
            <a:spLocks noGrp="1"/>
          </p:cNvSpPr>
          <p:nvPr>
            <p:ph type="title"/>
          </p:nvPr>
        </p:nvSpPr>
        <p:spPr>
          <a:xfrm>
            <a:off x="2743200" y="685800"/>
            <a:ext cx="8190159" cy="538609"/>
          </a:xfrm>
        </p:spPr>
        <p:txBody>
          <a:bodyPr/>
          <a:lstStyle/>
          <a:p>
            <a:r>
              <a:rPr lang="en-US" dirty="0"/>
              <a:t>Click to edit Master title style</a:t>
            </a:r>
          </a:p>
        </p:txBody>
      </p:sp>
    </p:spTree>
    <p:extLst>
      <p:ext uri="{BB962C8B-B14F-4D97-AF65-F5344CB8AC3E}">
        <p14:creationId xmlns:p14="http://schemas.microsoft.com/office/powerpoint/2010/main" val="1552160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or Scripture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F327A6-61FD-6143-B77F-0DA91474E4EF}"/>
              </a:ext>
            </a:extLst>
          </p:cNvPr>
          <p:cNvSpPr/>
          <p:nvPr userDrawn="1"/>
        </p:nvSpPr>
        <p:spPr>
          <a:xfrm>
            <a:off x="0" y="7865"/>
            <a:ext cx="12192000" cy="6850136"/>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Logo, icon&#10;&#10;Description automatically generated">
            <a:extLst>
              <a:ext uri="{FF2B5EF4-FFF2-40B4-BE49-F238E27FC236}">
                <a16:creationId xmlns:a16="http://schemas.microsoft.com/office/drawing/2014/main" id="{03F5C26A-E10A-134E-8188-5B0BDC26C256}"/>
              </a:ext>
            </a:extLst>
          </p:cNvPr>
          <p:cNvPicPr>
            <a:picLocks noChangeAspect="1"/>
          </p:cNvPicPr>
          <p:nvPr userDrawn="1"/>
        </p:nvPicPr>
        <p:blipFill>
          <a:blip r:embed="rId2"/>
          <a:stretch>
            <a:fillRect/>
          </a:stretch>
        </p:blipFill>
        <p:spPr>
          <a:xfrm>
            <a:off x="11304740" y="6077741"/>
            <a:ext cx="457200" cy="457200"/>
          </a:xfrm>
          <a:prstGeom prst="rect">
            <a:avLst/>
          </a:prstGeom>
        </p:spPr>
      </p:pic>
      <p:pic>
        <p:nvPicPr>
          <p:cNvPr id="5" name="Picture 4" descr="A picture containing tableware&#10;&#10;Description automatically generated">
            <a:extLst>
              <a:ext uri="{FF2B5EF4-FFF2-40B4-BE49-F238E27FC236}">
                <a16:creationId xmlns:a16="http://schemas.microsoft.com/office/drawing/2014/main" id="{993538F7-8585-B947-B959-6BE383E342B2}"/>
              </a:ext>
            </a:extLst>
          </p:cNvPr>
          <p:cNvPicPr>
            <a:picLocks noChangeAspect="1"/>
          </p:cNvPicPr>
          <p:nvPr userDrawn="1"/>
        </p:nvPicPr>
        <p:blipFill>
          <a:blip r:embed="rId3">
            <a:alphaModFix amt="75000"/>
          </a:blip>
          <a:stretch>
            <a:fillRect/>
          </a:stretch>
        </p:blipFill>
        <p:spPr>
          <a:xfrm>
            <a:off x="2221006" y="232533"/>
            <a:ext cx="2938929" cy="6400800"/>
          </a:xfrm>
          <a:prstGeom prst="rect">
            <a:avLst/>
          </a:prstGeom>
        </p:spPr>
      </p:pic>
      <p:sp>
        <p:nvSpPr>
          <p:cNvPr id="6" name="Text Placeholder 3">
            <a:extLst>
              <a:ext uri="{FF2B5EF4-FFF2-40B4-BE49-F238E27FC236}">
                <a16:creationId xmlns:a16="http://schemas.microsoft.com/office/drawing/2014/main" id="{036760F7-4790-3E47-87D6-C1E58612C73B}"/>
              </a:ext>
            </a:extLst>
          </p:cNvPr>
          <p:cNvSpPr>
            <a:spLocks noGrp="1"/>
          </p:cNvSpPr>
          <p:nvPr>
            <p:ph type="body" sz="half" idx="2"/>
          </p:nvPr>
        </p:nvSpPr>
        <p:spPr>
          <a:xfrm>
            <a:off x="2743200" y="1371600"/>
            <a:ext cx="8190161" cy="408702"/>
          </a:xfrm>
        </p:spPr>
        <p:txBody>
          <a:bodyPr wrap="square">
            <a:spAutoFit/>
          </a:bodyPr>
          <a:lstStyle>
            <a:lvl1pPr marL="0" indent="0">
              <a:lnSpc>
                <a:spcPts val="3400"/>
              </a:lnSpc>
              <a:spcAft>
                <a:spcPts val="1200"/>
              </a:spcAft>
              <a:buNone/>
              <a:defRPr sz="28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Rectangle 6">
            <a:extLst>
              <a:ext uri="{FF2B5EF4-FFF2-40B4-BE49-F238E27FC236}">
                <a16:creationId xmlns:a16="http://schemas.microsoft.com/office/drawing/2014/main" id="{C4E0C42F-4E85-AB47-95EF-6CAC52C8166B}"/>
              </a:ext>
            </a:extLst>
          </p:cNvPr>
          <p:cNvSpPr/>
          <p:nvPr userDrawn="1"/>
        </p:nvSpPr>
        <p:spPr>
          <a:xfrm>
            <a:off x="5849" y="7865"/>
            <a:ext cx="1954060" cy="68501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03772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1C5095-3E50-2344-81E0-FEAEA8C105DB}"/>
              </a:ext>
            </a:extLst>
          </p:cNvPr>
          <p:cNvSpPr>
            <a:spLocks noGrp="1"/>
          </p:cNvSpPr>
          <p:nvPr>
            <p:ph type="title"/>
          </p:nvPr>
        </p:nvSpPr>
        <p:spPr>
          <a:xfrm>
            <a:off x="914400" y="685800"/>
            <a:ext cx="10058400" cy="538609"/>
          </a:xfrm>
          <a:prstGeom prst="rect">
            <a:avLst/>
          </a:prstGeom>
        </p:spPr>
        <p:txBody>
          <a:bodyPr vert="horz" lIns="0" tIns="0" rIns="0" bIns="0" rtlCol="0" anchor="t" anchorCtr="0">
            <a:spAutoFit/>
          </a:bodyPr>
          <a:lstStyle/>
          <a:p>
            <a:r>
              <a:rPr lang="en-US" dirty="0"/>
              <a:t>Click to edit Master title style</a:t>
            </a:r>
          </a:p>
        </p:txBody>
      </p:sp>
      <p:sp>
        <p:nvSpPr>
          <p:cNvPr id="3" name="Text Placeholder 2">
            <a:extLst>
              <a:ext uri="{FF2B5EF4-FFF2-40B4-BE49-F238E27FC236}">
                <a16:creationId xmlns:a16="http://schemas.microsoft.com/office/drawing/2014/main" id="{355D3CA0-2010-D84D-A782-63473DCB525B}"/>
              </a:ext>
            </a:extLst>
          </p:cNvPr>
          <p:cNvSpPr>
            <a:spLocks noGrp="1"/>
          </p:cNvSpPr>
          <p:nvPr>
            <p:ph type="body" idx="1"/>
          </p:nvPr>
        </p:nvSpPr>
        <p:spPr>
          <a:xfrm>
            <a:off x="914400" y="1828800"/>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5354834"/>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694" r:id="rId3"/>
    <p:sldLayoutId id="2147483695" r:id="rId4"/>
    <p:sldLayoutId id="2147483696" r:id="rId5"/>
    <p:sldLayoutId id="2147483650" r:id="rId6"/>
    <p:sldLayoutId id="2147483671" r:id="rId7"/>
    <p:sldLayoutId id="2147483672" r:id="rId8"/>
    <p:sldLayoutId id="2147483688" r:id="rId9"/>
    <p:sldLayoutId id="2147483683" r:id="rId10"/>
    <p:sldLayoutId id="2147483673" r:id="rId11"/>
    <p:sldLayoutId id="2147483674" r:id="rId12"/>
    <p:sldLayoutId id="2147483679" r:id="rId13"/>
    <p:sldLayoutId id="2147483654" r:id="rId14"/>
    <p:sldLayoutId id="2147483651" r:id="rId15"/>
    <p:sldLayoutId id="2147483680" r:id="rId16"/>
    <p:sldLayoutId id="2147483681" r:id="rId17"/>
    <p:sldLayoutId id="2147483676" r:id="rId18"/>
    <p:sldLayoutId id="2147483684" r:id="rId19"/>
    <p:sldLayoutId id="2147483686" r:id="rId20"/>
    <p:sldLayoutId id="2147483693" r:id="rId21"/>
    <p:sldLayoutId id="2147483690" r:id="rId22"/>
    <p:sldLayoutId id="2147483678" r:id="rId23"/>
    <p:sldLayoutId id="2147483677" r:id="rId24"/>
    <p:sldLayoutId id="2147483663" r:id="rId25"/>
    <p:sldLayoutId id="2147483675" r:id="rId26"/>
    <p:sldLayoutId id="2147483697" r:id="rId27"/>
    <p:sldLayoutId id="2147483682" r:id="rId28"/>
    <p:sldLayoutId id="2147483660" r:id="rId29"/>
    <p:sldLayoutId id="2147483685" r:id="rId30"/>
    <p:sldLayoutId id="2147483661" r:id="rId31"/>
    <p:sldLayoutId id="2147483691" r:id="rId32"/>
    <p:sldLayoutId id="2147483692" r:id="rId33"/>
    <p:sldLayoutId id="2147483698" r:id="rId34"/>
    <p:sldLayoutId id="2147483689" r:id="rId35"/>
    <p:sldLayoutId id="2147483655" r:id="rId36"/>
    <p:sldLayoutId id="2147483699" r:id="rId37"/>
  </p:sldLayoutIdLst>
  <p:txStyles>
    <p:titleStyle>
      <a:lvl1pPr algn="l" defTabSz="914400" rtl="0" eaLnBrk="1" latinLnBrk="0" hangingPunct="1">
        <a:lnSpc>
          <a:spcPts val="4200"/>
        </a:lnSpc>
        <a:spcBef>
          <a:spcPct val="0"/>
        </a:spcBef>
        <a:buNone/>
        <a:defRPr sz="3600" b="1" kern="1200">
          <a:solidFill>
            <a:schemeClr val="accent4"/>
          </a:solidFill>
          <a:latin typeface="+mj-lt"/>
          <a:ea typeface="+mj-ea"/>
          <a:cs typeface="+mj-cs"/>
        </a:defRPr>
      </a:lvl1pPr>
    </p:titleStyle>
    <p:bodyStyle>
      <a:lvl1pPr marL="0" indent="0" algn="l" defTabSz="914400" rtl="0" eaLnBrk="1" latinLnBrk="0" hangingPunct="1">
        <a:lnSpc>
          <a:spcPts val="3200"/>
        </a:lnSpc>
        <a:spcBef>
          <a:spcPts val="0"/>
        </a:spcBef>
        <a:buFontTx/>
        <a:buNone/>
        <a:defRPr sz="2400" b="0" kern="1200">
          <a:solidFill>
            <a:schemeClr val="tx2"/>
          </a:solidFill>
          <a:latin typeface="+mn-lt"/>
          <a:ea typeface="+mn-ea"/>
          <a:cs typeface="+mn-cs"/>
        </a:defRPr>
      </a:lvl1pPr>
      <a:lvl2pPr marL="228600" indent="-228600" algn="l" defTabSz="914400" rtl="0" eaLnBrk="1" latinLnBrk="0" hangingPunct="1">
        <a:lnSpc>
          <a:spcPts val="2200"/>
        </a:lnSpc>
        <a:spcBef>
          <a:spcPts val="0"/>
        </a:spcBef>
        <a:spcAft>
          <a:spcPts val="1200"/>
        </a:spcAft>
        <a:buClr>
          <a:schemeClr val="accent3"/>
        </a:buClr>
        <a:buSzPct val="100000"/>
        <a:buFont typeface="Arial" panose="020B0604020202020204" pitchFamily="34" charset="0"/>
        <a:buChar char="•"/>
        <a:tabLst/>
        <a:defRPr sz="1800" kern="1200">
          <a:solidFill>
            <a:schemeClr val="tx2"/>
          </a:solidFill>
          <a:latin typeface="+mn-lt"/>
          <a:ea typeface="+mn-ea"/>
          <a:cs typeface="+mn-cs"/>
        </a:defRPr>
      </a:lvl2pPr>
      <a:lvl3pPr marL="0" indent="0" algn="l" defTabSz="914400" rtl="0" eaLnBrk="1" latinLnBrk="0" hangingPunct="1">
        <a:lnSpc>
          <a:spcPts val="1800"/>
        </a:lnSpc>
        <a:spcBef>
          <a:spcPts val="0"/>
        </a:spcBef>
        <a:buFontTx/>
        <a:buNone/>
        <a:defRPr sz="1400" b="1" kern="1200">
          <a:solidFill>
            <a:schemeClr val="accent1"/>
          </a:solidFill>
          <a:latin typeface="+mn-lt"/>
          <a:ea typeface="+mn-ea"/>
          <a:cs typeface="+mn-cs"/>
        </a:defRPr>
      </a:lvl3pPr>
      <a:lvl4pPr marL="0" indent="0" algn="l" defTabSz="914400" rtl="0" eaLnBrk="1" latinLnBrk="0" hangingPunct="1">
        <a:lnSpc>
          <a:spcPts val="1800"/>
        </a:lnSpc>
        <a:spcBef>
          <a:spcPts val="0"/>
        </a:spcBef>
        <a:buFontTx/>
        <a:buNone/>
        <a:defRPr sz="1400" kern="1200">
          <a:solidFill>
            <a:schemeClr val="tx2"/>
          </a:solidFill>
          <a:latin typeface="+mn-lt"/>
          <a:ea typeface="+mn-ea"/>
          <a:cs typeface="+mn-cs"/>
        </a:defRPr>
      </a:lvl4pPr>
      <a:lvl5pPr marL="176213" indent="-176213" algn="l" defTabSz="914400" rtl="0" eaLnBrk="1" latinLnBrk="0" hangingPunct="1">
        <a:lnSpc>
          <a:spcPts val="1800"/>
        </a:lnSpc>
        <a:spcBef>
          <a:spcPts val="0"/>
        </a:spcBef>
        <a:buClr>
          <a:schemeClr val="accent3"/>
        </a:buClr>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hyperlink" Target="mailto:Tclark@UWFaith.org" TargetMode="External"/><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465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B8E1-7B7D-2A49-805F-045F04CA83FA}"/>
              </a:ext>
            </a:extLst>
          </p:cNvPr>
          <p:cNvSpPr>
            <a:spLocks noGrp="1"/>
          </p:cNvSpPr>
          <p:nvPr>
            <p:ph type="title"/>
          </p:nvPr>
        </p:nvSpPr>
        <p:spPr/>
        <p:txBody>
          <a:bodyPr/>
          <a:lstStyle/>
          <a:p>
            <a:r>
              <a:rPr lang="en-US" dirty="0"/>
              <a:t>Great News!</a:t>
            </a:r>
          </a:p>
        </p:txBody>
      </p:sp>
      <p:sp>
        <p:nvSpPr>
          <p:cNvPr id="3" name="Text Placeholder 2">
            <a:extLst>
              <a:ext uri="{FF2B5EF4-FFF2-40B4-BE49-F238E27FC236}">
                <a16:creationId xmlns:a16="http://schemas.microsoft.com/office/drawing/2014/main" id="{D71488A4-A46D-E44D-9EC0-11BE1C568EA0}"/>
              </a:ext>
            </a:extLst>
          </p:cNvPr>
          <p:cNvSpPr>
            <a:spLocks noGrp="1"/>
          </p:cNvSpPr>
          <p:nvPr>
            <p:ph type="body" sz="half" idx="2"/>
          </p:nvPr>
        </p:nvSpPr>
        <p:spPr>
          <a:xfrm>
            <a:off x="914401" y="1828800"/>
            <a:ext cx="3673784" cy="1308692"/>
          </a:xfrm>
        </p:spPr>
        <p:txBody>
          <a:bodyPr/>
          <a:lstStyle/>
          <a:p>
            <a:r>
              <a:rPr lang="en-US" b="1" dirty="0"/>
              <a:t>Our work is valued </a:t>
            </a:r>
            <a:r>
              <a:rPr lang="en-US" dirty="0"/>
              <a:t>and familiar to 97% of the 9,400 The United Methodist Church women who took our first survey.  </a:t>
            </a:r>
          </a:p>
        </p:txBody>
      </p:sp>
      <p:graphicFrame>
        <p:nvGraphicFramePr>
          <p:cNvPr id="4" name="Chart 3">
            <a:extLst>
              <a:ext uri="{FF2B5EF4-FFF2-40B4-BE49-F238E27FC236}">
                <a16:creationId xmlns:a16="http://schemas.microsoft.com/office/drawing/2014/main" id="{7F3A2DD2-9246-0A46-8017-FB90E1A77189}"/>
              </a:ext>
            </a:extLst>
          </p:cNvPr>
          <p:cNvGraphicFramePr/>
          <p:nvPr>
            <p:extLst>
              <p:ext uri="{D42A27DB-BD31-4B8C-83A1-F6EECF244321}">
                <p14:modId xmlns:p14="http://schemas.microsoft.com/office/powerpoint/2010/main" val="3817801219"/>
              </p:ext>
            </p:extLst>
          </p:nvPr>
        </p:nvGraphicFramePr>
        <p:xfrm>
          <a:off x="6473952" y="1537138"/>
          <a:ext cx="4498848" cy="45483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4019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71BF8A-2E62-F748-998B-A4B2A6CE5991}"/>
              </a:ext>
            </a:extLst>
          </p:cNvPr>
          <p:cNvSpPr/>
          <p:nvPr/>
        </p:nvSpPr>
        <p:spPr>
          <a:xfrm>
            <a:off x="4546121" y="1688861"/>
            <a:ext cx="6426679" cy="386463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60106B-29AF-3943-A7D4-669A939928A8}"/>
              </a:ext>
            </a:extLst>
          </p:cNvPr>
          <p:cNvSpPr>
            <a:spLocks noGrp="1"/>
          </p:cNvSpPr>
          <p:nvPr>
            <p:ph type="title"/>
          </p:nvPr>
        </p:nvSpPr>
        <p:spPr>
          <a:xfrm>
            <a:off x="914399" y="685800"/>
            <a:ext cx="10284977" cy="1077218"/>
          </a:xfrm>
        </p:spPr>
        <p:txBody>
          <a:bodyPr/>
          <a:lstStyle/>
          <a:p>
            <a:r>
              <a:rPr lang="en-US" dirty="0"/>
              <a:t>Disconnect Between Members &amp; Nonmembers</a:t>
            </a:r>
          </a:p>
        </p:txBody>
      </p:sp>
      <p:sp>
        <p:nvSpPr>
          <p:cNvPr id="3" name="Content Placeholder 2">
            <a:extLst>
              <a:ext uri="{FF2B5EF4-FFF2-40B4-BE49-F238E27FC236}">
                <a16:creationId xmlns:a16="http://schemas.microsoft.com/office/drawing/2014/main" id="{38266A11-3CA7-E948-AD00-76F9181A96FD}"/>
              </a:ext>
            </a:extLst>
          </p:cNvPr>
          <p:cNvSpPr>
            <a:spLocks noGrp="1"/>
          </p:cNvSpPr>
          <p:nvPr>
            <p:ph idx="1"/>
          </p:nvPr>
        </p:nvSpPr>
        <p:spPr>
          <a:xfrm>
            <a:off x="914400" y="1828800"/>
            <a:ext cx="3002145" cy="1383738"/>
          </a:xfrm>
        </p:spPr>
        <p:txBody>
          <a:bodyPr/>
          <a:lstStyle/>
          <a:p>
            <a:r>
              <a:rPr lang="en-US" b="0" dirty="0"/>
              <a:t>The way United Methodist Women meets or gathers is inviting to me.</a:t>
            </a:r>
          </a:p>
        </p:txBody>
      </p:sp>
      <p:pic>
        <p:nvPicPr>
          <p:cNvPr id="4" name="Picture 7" descr="A screenshot of a cell phone&#10;&#10;Description generated with very high confidence">
            <a:extLst>
              <a:ext uri="{FF2B5EF4-FFF2-40B4-BE49-F238E27FC236}">
                <a16:creationId xmlns:a16="http://schemas.microsoft.com/office/drawing/2014/main" id="{6DD2596D-0728-2848-8A73-574EF01A6697}"/>
              </a:ext>
            </a:extLst>
          </p:cNvPr>
          <p:cNvPicPr>
            <a:picLocks noChangeAspect="1"/>
          </p:cNvPicPr>
          <p:nvPr/>
        </p:nvPicPr>
        <p:blipFill rotWithShape="1">
          <a:blip r:embed="rId3"/>
          <a:srcRect l="780" t="1919" r="1637" b="2365"/>
          <a:stretch/>
        </p:blipFill>
        <p:spPr>
          <a:xfrm>
            <a:off x="4620552" y="1779201"/>
            <a:ext cx="6271328" cy="3699107"/>
          </a:xfrm>
          <a:prstGeom prst="rect">
            <a:avLst/>
          </a:prstGeom>
        </p:spPr>
      </p:pic>
      <p:sp>
        <p:nvSpPr>
          <p:cNvPr id="6" name="Text Placeholder 17">
            <a:extLst>
              <a:ext uri="{FF2B5EF4-FFF2-40B4-BE49-F238E27FC236}">
                <a16:creationId xmlns:a16="http://schemas.microsoft.com/office/drawing/2014/main" id="{DE6477E9-0419-3344-BB8E-44DEC263F981}"/>
              </a:ext>
            </a:extLst>
          </p:cNvPr>
          <p:cNvSpPr txBox="1">
            <a:spLocks/>
          </p:cNvSpPr>
          <p:nvPr/>
        </p:nvSpPr>
        <p:spPr>
          <a:xfrm rot="16200000">
            <a:off x="2360002" y="3367372"/>
            <a:ext cx="3864632" cy="507611"/>
          </a:xfrm>
          <a:prstGeom prst="rect">
            <a:avLst/>
          </a:prstGeom>
        </p:spPr>
        <p:txBody>
          <a:bodyPr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tx2"/>
                </a:solidFill>
                <a:cs typeface="Calibri"/>
              </a:rPr>
              <a:t>Level of agreement</a:t>
            </a:r>
            <a:endParaRPr lang="en-US" sz="1600" dirty="0">
              <a:solidFill>
                <a:schemeClr val="tx2"/>
              </a:solidFill>
            </a:endParaRPr>
          </a:p>
        </p:txBody>
      </p:sp>
      <p:sp>
        <p:nvSpPr>
          <p:cNvPr id="7" name="Content Placeholder 2">
            <a:extLst>
              <a:ext uri="{FF2B5EF4-FFF2-40B4-BE49-F238E27FC236}">
                <a16:creationId xmlns:a16="http://schemas.microsoft.com/office/drawing/2014/main" id="{7711A08A-E2F7-F046-BB49-5750CB349009}"/>
              </a:ext>
            </a:extLst>
          </p:cNvPr>
          <p:cNvSpPr txBox="1">
            <a:spLocks/>
          </p:cNvSpPr>
          <p:nvPr/>
        </p:nvSpPr>
        <p:spPr>
          <a:xfrm>
            <a:off x="914399" y="5268416"/>
            <a:ext cx="3631722" cy="290913"/>
          </a:xfrm>
          <a:prstGeom prst="rect">
            <a:avLst/>
          </a:prstGeom>
        </p:spPr>
        <p:txBody>
          <a:bodyPr vert="horz" wrap="square" lIns="0" tIns="0" rIns="0" bIns="0" rtlCol="0">
            <a:spAutoFit/>
          </a:bodyPr>
          <a:lstStyle>
            <a:lvl1pPr marL="0" indent="0" algn="l" defTabSz="914400" rtl="0" eaLnBrk="1" latinLnBrk="0" hangingPunct="1">
              <a:lnSpc>
                <a:spcPts val="2600"/>
              </a:lnSpc>
              <a:spcBef>
                <a:spcPts val="1200"/>
              </a:spcBef>
              <a:spcAft>
                <a:spcPts val="800"/>
              </a:spcAft>
              <a:buFontTx/>
              <a:buNone/>
              <a:defRPr sz="2000" b="1" kern="1200">
                <a:solidFill>
                  <a:schemeClr val="tx2"/>
                </a:solidFill>
                <a:latin typeface="+mn-lt"/>
                <a:ea typeface="+mn-ea"/>
                <a:cs typeface="+mn-cs"/>
              </a:defRPr>
            </a:lvl1pPr>
            <a:lvl2pPr marL="228600" indent="-228600" algn="l" defTabSz="914400" rtl="0" eaLnBrk="1" latinLnBrk="0" hangingPunct="1">
              <a:lnSpc>
                <a:spcPts val="2200"/>
              </a:lnSpc>
              <a:spcBef>
                <a:spcPts val="0"/>
              </a:spcBef>
              <a:spcAft>
                <a:spcPts val="1200"/>
              </a:spcAft>
              <a:buClr>
                <a:schemeClr val="accent3"/>
              </a:buClr>
              <a:buSzPct val="100000"/>
              <a:buFont typeface="Arial" panose="020B0604020202020204" pitchFamily="34" charset="0"/>
              <a:buChar char="•"/>
              <a:tabLst/>
              <a:defRPr sz="2000" kern="1200">
                <a:solidFill>
                  <a:schemeClr val="tx2"/>
                </a:solidFill>
                <a:latin typeface="+mn-lt"/>
                <a:ea typeface="+mn-ea"/>
                <a:cs typeface="+mn-cs"/>
              </a:defRPr>
            </a:lvl2pPr>
            <a:lvl3pPr marL="0" indent="0" algn="l" defTabSz="914400" rtl="0" eaLnBrk="1" latinLnBrk="0" hangingPunct="1">
              <a:lnSpc>
                <a:spcPts val="1800"/>
              </a:lnSpc>
              <a:spcBef>
                <a:spcPts val="0"/>
              </a:spcBef>
              <a:buFontTx/>
              <a:buNone/>
              <a:defRPr sz="1400" b="1" kern="1200">
                <a:solidFill>
                  <a:schemeClr val="accent1"/>
                </a:solidFill>
                <a:latin typeface="+mn-lt"/>
                <a:ea typeface="+mn-ea"/>
                <a:cs typeface="+mn-cs"/>
              </a:defRPr>
            </a:lvl3pPr>
            <a:lvl4pPr marL="0" indent="0" algn="l" defTabSz="914400" rtl="0" eaLnBrk="1" latinLnBrk="0" hangingPunct="1">
              <a:lnSpc>
                <a:spcPts val="1800"/>
              </a:lnSpc>
              <a:spcBef>
                <a:spcPts val="0"/>
              </a:spcBef>
              <a:buFontTx/>
              <a:buNone/>
              <a:defRPr sz="1400" kern="1200">
                <a:solidFill>
                  <a:schemeClr val="tx2"/>
                </a:solidFill>
                <a:latin typeface="+mn-lt"/>
                <a:ea typeface="+mn-ea"/>
                <a:cs typeface="+mn-cs"/>
              </a:defRPr>
            </a:lvl4pPr>
            <a:lvl5pPr marL="176213" indent="-176213" algn="l" defTabSz="914400" rtl="0" eaLnBrk="1" latinLnBrk="0" hangingPunct="1">
              <a:lnSpc>
                <a:spcPts val="1800"/>
              </a:lnSpc>
              <a:spcBef>
                <a:spcPts val="0"/>
              </a:spcBef>
              <a:buClr>
                <a:schemeClr val="accent3"/>
              </a:buClr>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t>(Combining Strongly Agree and Agree)</a:t>
            </a:r>
          </a:p>
        </p:txBody>
      </p:sp>
    </p:spTree>
    <p:extLst>
      <p:ext uri="{BB962C8B-B14F-4D97-AF65-F5344CB8AC3E}">
        <p14:creationId xmlns:p14="http://schemas.microsoft.com/office/powerpoint/2010/main" val="3848414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77BBAD-5E24-E94F-81B6-218951E8AB8C}"/>
              </a:ext>
            </a:extLst>
          </p:cNvPr>
          <p:cNvSpPr/>
          <p:nvPr/>
        </p:nvSpPr>
        <p:spPr>
          <a:xfrm>
            <a:off x="4546121" y="1688861"/>
            <a:ext cx="6426679" cy="386463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60106B-29AF-3943-A7D4-669A939928A8}"/>
              </a:ext>
            </a:extLst>
          </p:cNvPr>
          <p:cNvSpPr>
            <a:spLocks noGrp="1"/>
          </p:cNvSpPr>
          <p:nvPr>
            <p:ph type="title"/>
          </p:nvPr>
        </p:nvSpPr>
        <p:spPr>
          <a:xfrm>
            <a:off x="914400" y="685800"/>
            <a:ext cx="10058400" cy="538609"/>
          </a:xfrm>
        </p:spPr>
        <p:txBody>
          <a:bodyPr/>
          <a:lstStyle/>
          <a:p>
            <a:r>
              <a:rPr lang="en-US" dirty="0"/>
              <a:t>The Hurdle with UMC Nonmembers Under 55</a:t>
            </a:r>
          </a:p>
        </p:txBody>
      </p:sp>
      <p:sp>
        <p:nvSpPr>
          <p:cNvPr id="3" name="Content Placeholder 2">
            <a:extLst>
              <a:ext uri="{FF2B5EF4-FFF2-40B4-BE49-F238E27FC236}">
                <a16:creationId xmlns:a16="http://schemas.microsoft.com/office/drawing/2014/main" id="{38266A11-3CA7-E948-AD00-76F9181A96FD}"/>
              </a:ext>
            </a:extLst>
          </p:cNvPr>
          <p:cNvSpPr>
            <a:spLocks noGrp="1"/>
          </p:cNvSpPr>
          <p:nvPr>
            <p:ph idx="1"/>
          </p:nvPr>
        </p:nvSpPr>
        <p:spPr>
          <a:xfrm>
            <a:off x="914400" y="1828800"/>
            <a:ext cx="3002145" cy="975267"/>
          </a:xfrm>
        </p:spPr>
        <p:txBody>
          <a:bodyPr/>
          <a:lstStyle/>
          <a:p>
            <a:r>
              <a:rPr lang="en-US" b="0" dirty="0"/>
              <a:t>The average age of the members is too different than mine.</a:t>
            </a:r>
          </a:p>
        </p:txBody>
      </p:sp>
      <p:sp>
        <p:nvSpPr>
          <p:cNvPr id="6" name="Text Placeholder 17">
            <a:extLst>
              <a:ext uri="{FF2B5EF4-FFF2-40B4-BE49-F238E27FC236}">
                <a16:creationId xmlns:a16="http://schemas.microsoft.com/office/drawing/2014/main" id="{DE6477E9-0419-3344-BB8E-44DEC263F981}"/>
              </a:ext>
            </a:extLst>
          </p:cNvPr>
          <p:cNvSpPr txBox="1">
            <a:spLocks/>
          </p:cNvSpPr>
          <p:nvPr/>
        </p:nvSpPr>
        <p:spPr>
          <a:xfrm rot="16200000">
            <a:off x="2351910" y="3367372"/>
            <a:ext cx="3864632" cy="507611"/>
          </a:xfrm>
          <a:prstGeom prst="rect">
            <a:avLst/>
          </a:prstGeom>
        </p:spPr>
        <p:txBody>
          <a:bodyPr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tx2"/>
                </a:solidFill>
                <a:cs typeface="Calibri"/>
              </a:rPr>
              <a:t>Level of agreement</a:t>
            </a:r>
            <a:endParaRPr lang="en-US" sz="1600" dirty="0">
              <a:solidFill>
                <a:schemeClr val="tx2"/>
              </a:solidFill>
            </a:endParaRPr>
          </a:p>
        </p:txBody>
      </p:sp>
      <p:sp>
        <p:nvSpPr>
          <p:cNvPr id="7" name="Content Placeholder 2">
            <a:extLst>
              <a:ext uri="{FF2B5EF4-FFF2-40B4-BE49-F238E27FC236}">
                <a16:creationId xmlns:a16="http://schemas.microsoft.com/office/drawing/2014/main" id="{7711A08A-E2F7-F046-BB49-5750CB349009}"/>
              </a:ext>
            </a:extLst>
          </p:cNvPr>
          <p:cNvSpPr txBox="1">
            <a:spLocks/>
          </p:cNvSpPr>
          <p:nvPr/>
        </p:nvSpPr>
        <p:spPr>
          <a:xfrm>
            <a:off x="914399" y="5268416"/>
            <a:ext cx="3623633" cy="290913"/>
          </a:xfrm>
          <a:prstGeom prst="rect">
            <a:avLst/>
          </a:prstGeom>
        </p:spPr>
        <p:txBody>
          <a:bodyPr vert="horz" wrap="square" lIns="0" tIns="0" rIns="0" bIns="0" rtlCol="0">
            <a:spAutoFit/>
          </a:bodyPr>
          <a:lstStyle>
            <a:lvl1pPr marL="0" indent="0" algn="l" defTabSz="914400" rtl="0" eaLnBrk="1" latinLnBrk="0" hangingPunct="1">
              <a:lnSpc>
                <a:spcPts val="2600"/>
              </a:lnSpc>
              <a:spcBef>
                <a:spcPts val="1200"/>
              </a:spcBef>
              <a:spcAft>
                <a:spcPts val="800"/>
              </a:spcAft>
              <a:buFontTx/>
              <a:buNone/>
              <a:defRPr sz="2000" b="1" kern="1200">
                <a:solidFill>
                  <a:schemeClr val="tx2"/>
                </a:solidFill>
                <a:latin typeface="+mn-lt"/>
                <a:ea typeface="+mn-ea"/>
                <a:cs typeface="+mn-cs"/>
              </a:defRPr>
            </a:lvl1pPr>
            <a:lvl2pPr marL="228600" indent="-228600" algn="l" defTabSz="914400" rtl="0" eaLnBrk="1" latinLnBrk="0" hangingPunct="1">
              <a:lnSpc>
                <a:spcPts val="2200"/>
              </a:lnSpc>
              <a:spcBef>
                <a:spcPts val="0"/>
              </a:spcBef>
              <a:spcAft>
                <a:spcPts val="1200"/>
              </a:spcAft>
              <a:buClr>
                <a:schemeClr val="accent3"/>
              </a:buClr>
              <a:buSzPct val="100000"/>
              <a:buFont typeface="Arial" panose="020B0604020202020204" pitchFamily="34" charset="0"/>
              <a:buChar char="•"/>
              <a:tabLst/>
              <a:defRPr sz="2000" kern="1200">
                <a:solidFill>
                  <a:schemeClr val="tx2"/>
                </a:solidFill>
                <a:latin typeface="+mn-lt"/>
                <a:ea typeface="+mn-ea"/>
                <a:cs typeface="+mn-cs"/>
              </a:defRPr>
            </a:lvl2pPr>
            <a:lvl3pPr marL="0" indent="0" algn="l" defTabSz="914400" rtl="0" eaLnBrk="1" latinLnBrk="0" hangingPunct="1">
              <a:lnSpc>
                <a:spcPts val="1800"/>
              </a:lnSpc>
              <a:spcBef>
                <a:spcPts val="0"/>
              </a:spcBef>
              <a:buFontTx/>
              <a:buNone/>
              <a:defRPr sz="1400" b="1" kern="1200">
                <a:solidFill>
                  <a:schemeClr val="accent1"/>
                </a:solidFill>
                <a:latin typeface="+mn-lt"/>
                <a:ea typeface="+mn-ea"/>
                <a:cs typeface="+mn-cs"/>
              </a:defRPr>
            </a:lvl3pPr>
            <a:lvl4pPr marL="0" indent="0" algn="l" defTabSz="914400" rtl="0" eaLnBrk="1" latinLnBrk="0" hangingPunct="1">
              <a:lnSpc>
                <a:spcPts val="1800"/>
              </a:lnSpc>
              <a:spcBef>
                <a:spcPts val="0"/>
              </a:spcBef>
              <a:buFontTx/>
              <a:buNone/>
              <a:defRPr sz="1400" kern="1200">
                <a:solidFill>
                  <a:schemeClr val="tx2"/>
                </a:solidFill>
                <a:latin typeface="+mn-lt"/>
                <a:ea typeface="+mn-ea"/>
                <a:cs typeface="+mn-cs"/>
              </a:defRPr>
            </a:lvl4pPr>
            <a:lvl5pPr marL="176213" indent="-176213" algn="l" defTabSz="914400" rtl="0" eaLnBrk="1" latinLnBrk="0" hangingPunct="1">
              <a:lnSpc>
                <a:spcPts val="1800"/>
              </a:lnSpc>
              <a:spcBef>
                <a:spcPts val="0"/>
              </a:spcBef>
              <a:buClr>
                <a:schemeClr val="accent3"/>
              </a:buClr>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t>(Combining Strongly Agree and Agree)</a:t>
            </a:r>
          </a:p>
        </p:txBody>
      </p:sp>
      <p:pic>
        <p:nvPicPr>
          <p:cNvPr id="8" name="Picture 4" descr="A screenshot of a cell phone&#10;&#10;Description generated with very high confidence">
            <a:extLst>
              <a:ext uri="{FF2B5EF4-FFF2-40B4-BE49-F238E27FC236}">
                <a16:creationId xmlns:a16="http://schemas.microsoft.com/office/drawing/2014/main" id="{91FE151A-FE30-F14A-9FB1-FCE426DDA341}"/>
              </a:ext>
            </a:extLst>
          </p:cNvPr>
          <p:cNvPicPr>
            <a:picLocks noChangeAspect="1"/>
          </p:cNvPicPr>
          <p:nvPr/>
        </p:nvPicPr>
        <p:blipFill rotWithShape="1">
          <a:blip r:embed="rId3"/>
          <a:srcRect l="1718" t="2523" r="1805" b="2281"/>
          <a:stretch/>
        </p:blipFill>
        <p:spPr>
          <a:xfrm>
            <a:off x="4683590" y="1924310"/>
            <a:ext cx="6200291" cy="3409917"/>
          </a:xfrm>
          <a:prstGeom prst="rect">
            <a:avLst/>
          </a:prstGeom>
        </p:spPr>
      </p:pic>
    </p:spTree>
    <p:extLst>
      <p:ext uri="{BB962C8B-B14F-4D97-AF65-F5344CB8AC3E}">
        <p14:creationId xmlns:p14="http://schemas.microsoft.com/office/powerpoint/2010/main" val="1902405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bar chart&#10;&#10;Description automatically generated">
            <a:extLst>
              <a:ext uri="{FF2B5EF4-FFF2-40B4-BE49-F238E27FC236}">
                <a16:creationId xmlns:a16="http://schemas.microsoft.com/office/drawing/2014/main" id="{A1608473-83DF-0E48-8BEC-E26A23DEE724}"/>
              </a:ext>
            </a:extLst>
          </p:cNvPr>
          <p:cNvPicPr>
            <a:picLocks noChangeAspect="1"/>
          </p:cNvPicPr>
          <p:nvPr/>
        </p:nvPicPr>
        <p:blipFill rotWithShape="1">
          <a:blip r:embed="rId3"/>
          <a:srcRect l="41745" t="15007" r="5634" b="754"/>
          <a:stretch/>
        </p:blipFill>
        <p:spPr>
          <a:xfrm>
            <a:off x="4691682" y="1918661"/>
            <a:ext cx="6154382" cy="3405032"/>
          </a:xfrm>
          <a:prstGeom prst="rect">
            <a:avLst/>
          </a:prstGeom>
        </p:spPr>
      </p:pic>
      <p:sp>
        <p:nvSpPr>
          <p:cNvPr id="5" name="Rectangle 4">
            <a:extLst>
              <a:ext uri="{FF2B5EF4-FFF2-40B4-BE49-F238E27FC236}">
                <a16:creationId xmlns:a16="http://schemas.microsoft.com/office/drawing/2014/main" id="{6577BBAD-5E24-E94F-81B6-218951E8AB8C}"/>
              </a:ext>
            </a:extLst>
          </p:cNvPr>
          <p:cNvSpPr/>
          <p:nvPr/>
        </p:nvSpPr>
        <p:spPr>
          <a:xfrm>
            <a:off x="4546121" y="1688861"/>
            <a:ext cx="6426679" cy="386463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60106B-29AF-3943-A7D4-669A939928A8}"/>
              </a:ext>
            </a:extLst>
          </p:cNvPr>
          <p:cNvSpPr>
            <a:spLocks noGrp="1"/>
          </p:cNvSpPr>
          <p:nvPr>
            <p:ph type="title"/>
          </p:nvPr>
        </p:nvSpPr>
        <p:spPr>
          <a:xfrm>
            <a:off x="914400" y="685800"/>
            <a:ext cx="10058400" cy="538609"/>
          </a:xfrm>
        </p:spPr>
        <p:txBody>
          <a:bodyPr/>
          <a:lstStyle/>
          <a:p>
            <a:r>
              <a:rPr lang="en-US" dirty="0"/>
              <a:t>Current Giving Models Are Not Appealing</a:t>
            </a:r>
          </a:p>
        </p:txBody>
      </p:sp>
      <p:sp>
        <p:nvSpPr>
          <p:cNvPr id="3" name="Content Placeholder 2">
            <a:extLst>
              <a:ext uri="{FF2B5EF4-FFF2-40B4-BE49-F238E27FC236}">
                <a16:creationId xmlns:a16="http://schemas.microsoft.com/office/drawing/2014/main" id="{38266A11-3CA7-E948-AD00-76F9181A96FD}"/>
              </a:ext>
            </a:extLst>
          </p:cNvPr>
          <p:cNvSpPr>
            <a:spLocks noGrp="1"/>
          </p:cNvSpPr>
          <p:nvPr>
            <p:ph idx="1"/>
          </p:nvPr>
        </p:nvSpPr>
        <p:spPr>
          <a:xfrm>
            <a:off x="914400" y="1828800"/>
            <a:ext cx="3027101" cy="975267"/>
          </a:xfrm>
        </p:spPr>
        <p:txBody>
          <a:bodyPr/>
          <a:lstStyle/>
          <a:p>
            <a:r>
              <a:rPr lang="en-US" b="0" dirty="0"/>
              <a:t>United Methodist Women’s pledge model is appealing to me.</a:t>
            </a:r>
          </a:p>
        </p:txBody>
      </p:sp>
      <p:sp>
        <p:nvSpPr>
          <p:cNvPr id="6" name="Text Placeholder 17">
            <a:extLst>
              <a:ext uri="{FF2B5EF4-FFF2-40B4-BE49-F238E27FC236}">
                <a16:creationId xmlns:a16="http://schemas.microsoft.com/office/drawing/2014/main" id="{DE6477E9-0419-3344-BB8E-44DEC263F981}"/>
              </a:ext>
            </a:extLst>
          </p:cNvPr>
          <p:cNvSpPr txBox="1">
            <a:spLocks/>
          </p:cNvSpPr>
          <p:nvPr/>
        </p:nvSpPr>
        <p:spPr>
          <a:xfrm rot="16200000">
            <a:off x="2351910" y="3367372"/>
            <a:ext cx="3864632" cy="507611"/>
          </a:xfrm>
          <a:prstGeom prst="rect">
            <a:avLst/>
          </a:prstGeom>
        </p:spPr>
        <p:txBody>
          <a:bodyPr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tx2"/>
                </a:solidFill>
                <a:cs typeface="Calibri"/>
              </a:rPr>
              <a:t>Level of agreement</a:t>
            </a:r>
            <a:endParaRPr lang="en-US" sz="1600" dirty="0">
              <a:solidFill>
                <a:schemeClr val="tx2"/>
              </a:solidFill>
            </a:endParaRPr>
          </a:p>
        </p:txBody>
      </p:sp>
      <p:sp>
        <p:nvSpPr>
          <p:cNvPr id="7" name="Content Placeholder 2">
            <a:extLst>
              <a:ext uri="{FF2B5EF4-FFF2-40B4-BE49-F238E27FC236}">
                <a16:creationId xmlns:a16="http://schemas.microsoft.com/office/drawing/2014/main" id="{7711A08A-E2F7-F046-BB49-5750CB349009}"/>
              </a:ext>
            </a:extLst>
          </p:cNvPr>
          <p:cNvSpPr txBox="1">
            <a:spLocks/>
          </p:cNvSpPr>
          <p:nvPr/>
        </p:nvSpPr>
        <p:spPr>
          <a:xfrm>
            <a:off x="914399" y="5268416"/>
            <a:ext cx="3623633" cy="290913"/>
          </a:xfrm>
          <a:prstGeom prst="rect">
            <a:avLst/>
          </a:prstGeom>
        </p:spPr>
        <p:txBody>
          <a:bodyPr vert="horz" wrap="square" lIns="0" tIns="0" rIns="0" bIns="0" rtlCol="0">
            <a:spAutoFit/>
          </a:bodyPr>
          <a:lstStyle>
            <a:lvl1pPr marL="0" indent="0" algn="l" defTabSz="914400" rtl="0" eaLnBrk="1" latinLnBrk="0" hangingPunct="1">
              <a:lnSpc>
                <a:spcPts val="2600"/>
              </a:lnSpc>
              <a:spcBef>
                <a:spcPts val="1200"/>
              </a:spcBef>
              <a:spcAft>
                <a:spcPts val="800"/>
              </a:spcAft>
              <a:buFontTx/>
              <a:buNone/>
              <a:defRPr sz="2000" b="1" kern="1200">
                <a:solidFill>
                  <a:schemeClr val="tx2"/>
                </a:solidFill>
                <a:latin typeface="+mn-lt"/>
                <a:ea typeface="+mn-ea"/>
                <a:cs typeface="+mn-cs"/>
              </a:defRPr>
            </a:lvl1pPr>
            <a:lvl2pPr marL="228600" indent="-228600" algn="l" defTabSz="914400" rtl="0" eaLnBrk="1" latinLnBrk="0" hangingPunct="1">
              <a:lnSpc>
                <a:spcPts val="2200"/>
              </a:lnSpc>
              <a:spcBef>
                <a:spcPts val="0"/>
              </a:spcBef>
              <a:spcAft>
                <a:spcPts val="1200"/>
              </a:spcAft>
              <a:buClr>
                <a:schemeClr val="accent3"/>
              </a:buClr>
              <a:buSzPct val="100000"/>
              <a:buFont typeface="Arial" panose="020B0604020202020204" pitchFamily="34" charset="0"/>
              <a:buChar char="•"/>
              <a:tabLst/>
              <a:defRPr sz="2000" kern="1200">
                <a:solidFill>
                  <a:schemeClr val="tx2"/>
                </a:solidFill>
                <a:latin typeface="+mn-lt"/>
                <a:ea typeface="+mn-ea"/>
                <a:cs typeface="+mn-cs"/>
              </a:defRPr>
            </a:lvl2pPr>
            <a:lvl3pPr marL="0" indent="0" algn="l" defTabSz="914400" rtl="0" eaLnBrk="1" latinLnBrk="0" hangingPunct="1">
              <a:lnSpc>
                <a:spcPts val="1800"/>
              </a:lnSpc>
              <a:spcBef>
                <a:spcPts val="0"/>
              </a:spcBef>
              <a:buFontTx/>
              <a:buNone/>
              <a:defRPr sz="1400" b="1" kern="1200">
                <a:solidFill>
                  <a:schemeClr val="accent1"/>
                </a:solidFill>
                <a:latin typeface="+mn-lt"/>
                <a:ea typeface="+mn-ea"/>
                <a:cs typeface="+mn-cs"/>
              </a:defRPr>
            </a:lvl3pPr>
            <a:lvl4pPr marL="0" indent="0" algn="l" defTabSz="914400" rtl="0" eaLnBrk="1" latinLnBrk="0" hangingPunct="1">
              <a:lnSpc>
                <a:spcPts val="1800"/>
              </a:lnSpc>
              <a:spcBef>
                <a:spcPts val="0"/>
              </a:spcBef>
              <a:buFontTx/>
              <a:buNone/>
              <a:defRPr sz="1400" kern="1200">
                <a:solidFill>
                  <a:schemeClr val="tx2"/>
                </a:solidFill>
                <a:latin typeface="+mn-lt"/>
                <a:ea typeface="+mn-ea"/>
                <a:cs typeface="+mn-cs"/>
              </a:defRPr>
            </a:lvl4pPr>
            <a:lvl5pPr marL="176213" indent="-176213" algn="l" defTabSz="914400" rtl="0" eaLnBrk="1" latinLnBrk="0" hangingPunct="1">
              <a:lnSpc>
                <a:spcPts val="1800"/>
              </a:lnSpc>
              <a:spcBef>
                <a:spcPts val="0"/>
              </a:spcBef>
              <a:buClr>
                <a:schemeClr val="accent3"/>
              </a:buClr>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t>(Combining Strongly Agree and Agree)</a:t>
            </a:r>
          </a:p>
        </p:txBody>
      </p:sp>
    </p:spTree>
    <p:extLst>
      <p:ext uri="{BB962C8B-B14F-4D97-AF65-F5344CB8AC3E}">
        <p14:creationId xmlns:p14="http://schemas.microsoft.com/office/powerpoint/2010/main" val="2417264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0106B-29AF-3943-A7D4-669A939928A8}"/>
              </a:ext>
            </a:extLst>
          </p:cNvPr>
          <p:cNvSpPr>
            <a:spLocks noGrp="1"/>
          </p:cNvSpPr>
          <p:nvPr>
            <p:ph type="title"/>
          </p:nvPr>
        </p:nvSpPr>
        <p:spPr>
          <a:xfrm>
            <a:off x="914400" y="685800"/>
            <a:ext cx="10058400" cy="538609"/>
          </a:xfrm>
        </p:spPr>
        <p:txBody>
          <a:bodyPr/>
          <a:lstStyle/>
          <a:p>
            <a:r>
              <a:rPr lang="en-US" dirty="0"/>
              <a:t>Spirituality Dimension</a:t>
            </a:r>
          </a:p>
        </p:txBody>
      </p:sp>
      <p:sp>
        <p:nvSpPr>
          <p:cNvPr id="3" name="Content Placeholder 2">
            <a:extLst>
              <a:ext uri="{FF2B5EF4-FFF2-40B4-BE49-F238E27FC236}">
                <a16:creationId xmlns:a16="http://schemas.microsoft.com/office/drawing/2014/main" id="{38266A11-3CA7-E948-AD00-76F9181A96FD}"/>
              </a:ext>
            </a:extLst>
          </p:cNvPr>
          <p:cNvSpPr>
            <a:spLocks noGrp="1"/>
          </p:cNvSpPr>
          <p:nvPr>
            <p:ph idx="1"/>
          </p:nvPr>
        </p:nvSpPr>
        <p:spPr>
          <a:xfrm>
            <a:off x="914399" y="1302818"/>
            <a:ext cx="11150825" cy="308418"/>
          </a:xfrm>
        </p:spPr>
        <p:txBody>
          <a:bodyPr/>
          <a:lstStyle/>
          <a:p>
            <a:r>
              <a:rPr lang="en-US" b="0" dirty="0"/>
              <a:t>(In percentages)</a:t>
            </a:r>
          </a:p>
        </p:txBody>
      </p:sp>
      <p:grpSp>
        <p:nvGrpSpPr>
          <p:cNvPr id="5" name="Group 4">
            <a:extLst>
              <a:ext uri="{FF2B5EF4-FFF2-40B4-BE49-F238E27FC236}">
                <a16:creationId xmlns:a16="http://schemas.microsoft.com/office/drawing/2014/main" id="{AA8C8A4B-B370-BF4C-A94E-2E1FA25C1C1D}"/>
              </a:ext>
            </a:extLst>
          </p:cNvPr>
          <p:cNvGrpSpPr/>
          <p:nvPr/>
        </p:nvGrpSpPr>
        <p:grpSpPr>
          <a:xfrm>
            <a:off x="253474" y="1797809"/>
            <a:ext cx="11771290" cy="2218889"/>
            <a:chOff x="210355" y="2176529"/>
            <a:chExt cx="11771290" cy="2218889"/>
          </a:xfrm>
        </p:grpSpPr>
        <p:pic>
          <p:nvPicPr>
            <p:cNvPr id="7" name="Picture 6" descr="Table&#10;&#10;Description automatically generated">
              <a:extLst>
                <a:ext uri="{FF2B5EF4-FFF2-40B4-BE49-F238E27FC236}">
                  <a16:creationId xmlns:a16="http://schemas.microsoft.com/office/drawing/2014/main" id="{E54DF8AE-1DFB-8A45-96FA-7AE4522B88E0}"/>
                </a:ext>
              </a:extLst>
            </p:cNvPr>
            <p:cNvPicPr>
              <a:picLocks noChangeAspect="1"/>
            </p:cNvPicPr>
            <p:nvPr/>
          </p:nvPicPr>
          <p:blipFill>
            <a:blip r:embed="rId3"/>
            <a:stretch>
              <a:fillRect/>
            </a:stretch>
          </p:blipFill>
          <p:spPr>
            <a:xfrm>
              <a:off x="210355" y="2176529"/>
              <a:ext cx="11771290" cy="2218889"/>
            </a:xfrm>
            <a:prstGeom prst="rect">
              <a:avLst/>
            </a:prstGeom>
          </p:spPr>
        </p:pic>
        <p:sp>
          <p:nvSpPr>
            <p:cNvPr id="8" name="TextBox 7">
              <a:extLst>
                <a:ext uri="{FF2B5EF4-FFF2-40B4-BE49-F238E27FC236}">
                  <a16:creationId xmlns:a16="http://schemas.microsoft.com/office/drawing/2014/main" id="{6DFC7CC6-D34A-1C46-8FDA-BEDD30540ED1}"/>
                </a:ext>
              </a:extLst>
            </p:cNvPr>
            <p:cNvSpPr txBox="1"/>
            <p:nvPr/>
          </p:nvSpPr>
          <p:spPr>
            <a:xfrm>
              <a:off x="271463" y="3916918"/>
              <a:ext cx="1433512" cy="369332"/>
            </a:xfrm>
            <a:prstGeom prst="rect">
              <a:avLst/>
            </a:prstGeom>
            <a:solidFill>
              <a:schemeClr val="accent5">
                <a:lumMod val="40000"/>
                <a:lumOff val="60000"/>
              </a:schemeClr>
            </a:solidFill>
          </p:spPr>
          <p:txBody>
            <a:bodyPr wrap="square" rtlCol="0">
              <a:spAutoFit/>
            </a:bodyPr>
            <a:lstStyle/>
            <a:p>
              <a:pPr algn="ctr"/>
              <a:r>
                <a:rPr lang="en-US" b="1" dirty="0">
                  <a:cs typeface="Aharoni" panose="02010803020104030203" pitchFamily="2" charset="-79"/>
                </a:rPr>
                <a:t>Total</a:t>
              </a:r>
            </a:p>
          </p:txBody>
        </p:sp>
      </p:grpSp>
      <p:sp>
        <p:nvSpPr>
          <p:cNvPr id="4" name="Rectangle 3">
            <a:extLst>
              <a:ext uri="{FF2B5EF4-FFF2-40B4-BE49-F238E27FC236}">
                <a16:creationId xmlns:a16="http://schemas.microsoft.com/office/drawing/2014/main" id="{F9B0D8AC-4A27-8546-8BCC-779CF23AED0A}"/>
              </a:ext>
            </a:extLst>
          </p:cNvPr>
          <p:cNvSpPr/>
          <p:nvPr/>
        </p:nvSpPr>
        <p:spPr>
          <a:xfrm>
            <a:off x="253474" y="1877352"/>
            <a:ext cx="6017853" cy="38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36862DFB-6E65-3F41-B472-BA4D18BFE8A5}"/>
              </a:ext>
            </a:extLst>
          </p:cNvPr>
          <p:cNvSpPr txBox="1">
            <a:spLocks/>
          </p:cNvSpPr>
          <p:nvPr/>
        </p:nvSpPr>
        <p:spPr>
          <a:xfrm>
            <a:off x="314582" y="1942489"/>
            <a:ext cx="11150825" cy="296748"/>
          </a:xfrm>
          <a:prstGeom prst="rect">
            <a:avLst/>
          </a:prstGeom>
        </p:spPr>
        <p:txBody>
          <a:bodyPr vert="horz" wrap="square" lIns="0" tIns="0" rIns="0" bIns="0" rtlCol="0">
            <a:spAutoFit/>
          </a:bodyPr>
          <a:lstStyle>
            <a:lvl1pPr marL="0" indent="0" algn="l" defTabSz="914400" rtl="0" eaLnBrk="1" latinLnBrk="0" hangingPunct="1">
              <a:lnSpc>
                <a:spcPts val="2600"/>
              </a:lnSpc>
              <a:spcBef>
                <a:spcPts val="1200"/>
              </a:spcBef>
              <a:spcAft>
                <a:spcPts val="800"/>
              </a:spcAft>
              <a:buFontTx/>
              <a:buNone/>
              <a:defRPr sz="2000" b="1" kern="1200">
                <a:solidFill>
                  <a:schemeClr val="tx2"/>
                </a:solidFill>
                <a:latin typeface="+mn-lt"/>
                <a:ea typeface="+mn-ea"/>
                <a:cs typeface="+mn-cs"/>
              </a:defRPr>
            </a:lvl1pPr>
            <a:lvl2pPr marL="228600" indent="-228600" algn="l" defTabSz="914400" rtl="0" eaLnBrk="1" latinLnBrk="0" hangingPunct="1">
              <a:lnSpc>
                <a:spcPts val="2200"/>
              </a:lnSpc>
              <a:spcBef>
                <a:spcPts val="0"/>
              </a:spcBef>
              <a:spcAft>
                <a:spcPts val="1200"/>
              </a:spcAft>
              <a:buClr>
                <a:schemeClr val="accent3"/>
              </a:buClr>
              <a:buSzPct val="100000"/>
              <a:buFont typeface="Arial" panose="020B0604020202020204" pitchFamily="34" charset="0"/>
              <a:buChar char="•"/>
              <a:tabLst/>
              <a:defRPr sz="2000" kern="1200">
                <a:solidFill>
                  <a:schemeClr val="tx2"/>
                </a:solidFill>
                <a:latin typeface="+mn-lt"/>
                <a:ea typeface="+mn-ea"/>
                <a:cs typeface="+mn-cs"/>
              </a:defRPr>
            </a:lvl2pPr>
            <a:lvl3pPr marL="0" indent="0" algn="l" defTabSz="914400" rtl="0" eaLnBrk="1" latinLnBrk="0" hangingPunct="1">
              <a:lnSpc>
                <a:spcPts val="1800"/>
              </a:lnSpc>
              <a:spcBef>
                <a:spcPts val="0"/>
              </a:spcBef>
              <a:buFontTx/>
              <a:buNone/>
              <a:defRPr sz="1400" b="1" kern="1200">
                <a:solidFill>
                  <a:schemeClr val="accent1"/>
                </a:solidFill>
                <a:latin typeface="+mn-lt"/>
                <a:ea typeface="+mn-ea"/>
                <a:cs typeface="+mn-cs"/>
              </a:defRPr>
            </a:lvl3pPr>
            <a:lvl4pPr marL="0" indent="0" algn="l" defTabSz="914400" rtl="0" eaLnBrk="1" latinLnBrk="0" hangingPunct="1">
              <a:lnSpc>
                <a:spcPts val="1800"/>
              </a:lnSpc>
              <a:spcBef>
                <a:spcPts val="0"/>
              </a:spcBef>
              <a:buFontTx/>
              <a:buNone/>
              <a:defRPr sz="1400" kern="1200">
                <a:solidFill>
                  <a:schemeClr val="tx2"/>
                </a:solidFill>
                <a:latin typeface="+mn-lt"/>
                <a:ea typeface="+mn-ea"/>
                <a:cs typeface="+mn-cs"/>
              </a:defRPr>
            </a:lvl4pPr>
            <a:lvl5pPr marL="176213" indent="-176213" algn="l" defTabSz="914400" rtl="0" eaLnBrk="1" latinLnBrk="0" hangingPunct="1">
              <a:lnSpc>
                <a:spcPts val="1800"/>
              </a:lnSpc>
              <a:spcBef>
                <a:spcPts val="0"/>
              </a:spcBef>
              <a:buClr>
                <a:schemeClr val="accent3"/>
              </a:buClr>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Do you consider yourself to be a spiritual person?</a:t>
            </a:r>
          </a:p>
        </p:txBody>
      </p:sp>
    </p:spTree>
    <p:extLst>
      <p:ext uri="{BB962C8B-B14F-4D97-AF65-F5344CB8AC3E}">
        <p14:creationId xmlns:p14="http://schemas.microsoft.com/office/powerpoint/2010/main" val="3920875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0106B-29AF-3943-A7D4-669A939928A8}"/>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38266A11-3CA7-E948-AD00-76F9181A96FD}"/>
              </a:ext>
            </a:extLst>
          </p:cNvPr>
          <p:cNvSpPr>
            <a:spLocks noGrp="1"/>
          </p:cNvSpPr>
          <p:nvPr>
            <p:ph idx="1"/>
          </p:nvPr>
        </p:nvSpPr>
        <p:spPr>
          <a:xfrm>
            <a:off x="914400" y="1828799"/>
            <a:ext cx="4992786" cy="4129336"/>
          </a:xfrm>
        </p:spPr>
        <p:txBody>
          <a:bodyPr/>
          <a:lstStyle/>
          <a:p>
            <a:pPr marL="228600" indent="-228600">
              <a:lnSpc>
                <a:spcPts val="2200"/>
              </a:lnSpc>
              <a:spcBef>
                <a:spcPts val="0"/>
              </a:spcBef>
              <a:spcAft>
                <a:spcPts val="1200"/>
              </a:spcAft>
              <a:buClr>
                <a:schemeClr val="accent3"/>
              </a:buClr>
              <a:buFont typeface="Arial" panose="020B0604020202020204" pitchFamily="34" charset="0"/>
              <a:buChar char="•"/>
            </a:pPr>
            <a:r>
              <a:rPr lang="en-US" b="0" dirty="0"/>
              <a:t>Provide additional options for younger/nonmembers to participate.</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Nurture current members through traditional structures and enhanced programs.</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Update our image and the way we </a:t>
            </a:r>
            <a:br>
              <a:rPr lang="en-US" b="0" dirty="0"/>
            </a:br>
            <a:r>
              <a:rPr lang="en-US" b="0" dirty="0"/>
              <a:t>share our mission story to welcome younger/nonmembers.</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Increase the racial/ethnic diversity </a:t>
            </a:r>
            <a:br>
              <a:rPr lang="en-US" b="0" dirty="0"/>
            </a:br>
            <a:r>
              <a:rPr lang="en-US" b="0" dirty="0"/>
              <a:t>of United Methodist Women, aligning </a:t>
            </a:r>
            <a:br>
              <a:rPr lang="en-US" b="0" dirty="0"/>
            </a:br>
            <a:r>
              <a:rPr lang="en-US" b="0" dirty="0"/>
              <a:t>with our core values and tapping a </a:t>
            </a:r>
            <a:br>
              <a:rPr lang="en-US" b="0" dirty="0"/>
            </a:br>
            <a:r>
              <a:rPr lang="en-US" b="0" dirty="0"/>
              <a:t>great opportunity for growth in a more diverse United States. </a:t>
            </a:r>
          </a:p>
        </p:txBody>
      </p:sp>
      <p:sp>
        <p:nvSpPr>
          <p:cNvPr id="4" name="Content Placeholder 2">
            <a:extLst>
              <a:ext uri="{FF2B5EF4-FFF2-40B4-BE49-F238E27FC236}">
                <a16:creationId xmlns:a16="http://schemas.microsoft.com/office/drawing/2014/main" id="{7EA5FF79-D67E-0A47-8BC7-43DAE235A9CC}"/>
              </a:ext>
            </a:extLst>
          </p:cNvPr>
          <p:cNvSpPr txBox="1">
            <a:spLocks/>
          </p:cNvSpPr>
          <p:nvPr/>
        </p:nvSpPr>
        <p:spPr>
          <a:xfrm>
            <a:off x="6684021" y="1828799"/>
            <a:ext cx="4992786" cy="4411464"/>
          </a:xfrm>
          <a:prstGeom prst="rect">
            <a:avLst/>
          </a:prstGeom>
        </p:spPr>
        <p:txBody>
          <a:bodyPr vert="horz" wrap="square" lIns="0" tIns="0" rIns="0" bIns="0" rtlCol="0">
            <a:spAutoFit/>
          </a:bodyPr>
          <a:lstStyle>
            <a:lvl1pPr marL="0" indent="0" algn="l" defTabSz="914400" rtl="0" eaLnBrk="1" latinLnBrk="0" hangingPunct="1">
              <a:lnSpc>
                <a:spcPts val="2600"/>
              </a:lnSpc>
              <a:spcBef>
                <a:spcPts val="1200"/>
              </a:spcBef>
              <a:spcAft>
                <a:spcPts val="800"/>
              </a:spcAft>
              <a:buFontTx/>
              <a:buNone/>
              <a:defRPr sz="2000" b="1" kern="1200">
                <a:solidFill>
                  <a:schemeClr val="tx2"/>
                </a:solidFill>
                <a:latin typeface="+mn-lt"/>
                <a:ea typeface="+mn-ea"/>
                <a:cs typeface="+mn-cs"/>
              </a:defRPr>
            </a:lvl1pPr>
            <a:lvl2pPr marL="228600" indent="-228600" algn="l" defTabSz="914400" rtl="0" eaLnBrk="1" latinLnBrk="0" hangingPunct="1">
              <a:lnSpc>
                <a:spcPts val="2200"/>
              </a:lnSpc>
              <a:spcBef>
                <a:spcPts val="0"/>
              </a:spcBef>
              <a:spcAft>
                <a:spcPts val="1200"/>
              </a:spcAft>
              <a:buClr>
                <a:schemeClr val="accent3"/>
              </a:buClr>
              <a:buSzPct val="100000"/>
              <a:buFont typeface="Arial" panose="020B0604020202020204" pitchFamily="34" charset="0"/>
              <a:buChar char="•"/>
              <a:tabLst/>
              <a:defRPr sz="2000" kern="1200">
                <a:solidFill>
                  <a:schemeClr val="tx2"/>
                </a:solidFill>
                <a:latin typeface="+mn-lt"/>
                <a:ea typeface="+mn-ea"/>
                <a:cs typeface="+mn-cs"/>
              </a:defRPr>
            </a:lvl2pPr>
            <a:lvl3pPr marL="0" indent="0" algn="l" defTabSz="914400" rtl="0" eaLnBrk="1" latinLnBrk="0" hangingPunct="1">
              <a:lnSpc>
                <a:spcPts val="1800"/>
              </a:lnSpc>
              <a:spcBef>
                <a:spcPts val="0"/>
              </a:spcBef>
              <a:buFontTx/>
              <a:buNone/>
              <a:defRPr sz="1400" b="1" kern="1200">
                <a:solidFill>
                  <a:schemeClr val="accent1"/>
                </a:solidFill>
                <a:latin typeface="+mn-lt"/>
                <a:ea typeface="+mn-ea"/>
                <a:cs typeface="+mn-cs"/>
              </a:defRPr>
            </a:lvl3pPr>
            <a:lvl4pPr marL="0" indent="0" algn="l" defTabSz="914400" rtl="0" eaLnBrk="1" latinLnBrk="0" hangingPunct="1">
              <a:lnSpc>
                <a:spcPts val="1800"/>
              </a:lnSpc>
              <a:spcBef>
                <a:spcPts val="0"/>
              </a:spcBef>
              <a:buFontTx/>
              <a:buNone/>
              <a:defRPr sz="1400" kern="1200">
                <a:solidFill>
                  <a:schemeClr val="tx2"/>
                </a:solidFill>
                <a:latin typeface="+mn-lt"/>
                <a:ea typeface="+mn-ea"/>
                <a:cs typeface="+mn-cs"/>
              </a:defRPr>
            </a:lvl4pPr>
            <a:lvl5pPr marL="176213" indent="-176213" algn="l" defTabSz="914400" rtl="0" eaLnBrk="1" latinLnBrk="0" hangingPunct="1">
              <a:lnSpc>
                <a:spcPts val="1800"/>
              </a:lnSpc>
              <a:spcBef>
                <a:spcPts val="0"/>
              </a:spcBef>
              <a:buClr>
                <a:schemeClr val="accent3"/>
              </a:buClr>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ts val="2200"/>
              </a:lnSpc>
              <a:spcBef>
                <a:spcPts val="0"/>
              </a:spcBef>
              <a:spcAft>
                <a:spcPts val="1200"/>
              </a:spcAft>
              <a:buClr>
                <a:schemeClr val="accent3"/>
              </a:buClr>
              <a:buFont typeface="Arial" panose="020B0604020202020204" pitchFamily="34" charset="0"/>
              <a:buChar char="•"/>
            </a:pPr>
            <a:r>
              <a:rPr lang="en-US" b="0" dirty="0"/>
              <a:t>Women are seeking meaningful opportunities to engage with other </a:t>
            </a:r>
            <a:br>
              <a:rPr lang="en-US" b="0" dirty="0"/>
            </a:br>
            <a:r>
              <a:rPr lang="en-US" b="0" dirty="0"/>
              <a:t>faith-based women. </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Women see themselves as modern, fun and bold and want women’s groups that are personal, carefully planned and bold.</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Women are looking for unique combinations of spiritual growth and </a:t>
            </a:r>
            <a:br>
              <a:rPr lang="en-US" b="0" dirty="0"/>
            </a:br>
            <a:r>
              <a:rPr lang="en-US" b="0" dirty="0"/>
              <a:t>self-care, which we have come to know </a:t>
            </a:r>
            <a:br>
              <a:rPr lang="en-US" b="0" dirty="0"/>
            </a:br>
            <a:r>
              <a:rPr lang="en-US" b="0" dirty="0"/>
              <a:t>as soul care.</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Women are ready and willing to invest their time and money into faith-based experiences, especially when they see these as soul care experiences.</a:t>
            </a:r>
          </a:p>
        </p:txBody>
      </p:sp>
      <p:cxnSp>
        <p:nvCxnSpPr>
          <p:cNvPr id="7" name="Straight Connector 6">
            <a:extLst>
              <a:ext uri="{FF2B5EF4-FFF2-40B4-BE49-F238E27FC236}">
                <a16:creationId xmlns:a16="http://schemas.microsoft.com/office/drawing/2014/main" id="{C97AB054-3D89-264B-8DB0-44CC03AC651C}"/>
              </a:ext>
            </a:extLst>
          </p:cNvPr>
          <p:cNvCxnSpPr/>
          <p:nvPr/>
        </p:nvCxnSpPr>
        <p:spPr>
          <a:xfrm>
            <a:off x="6158039" y="1828799"/>
            <a:ext cx="0" cy="4329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428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E36E8-E451-3D4C-A5B4-1984E325266B}"/>
              </a:ext>
            </a:extLst>
          </p:cNvPr>
          <p:cNvSpPr>
            <a:spLocks noGrp="1"/>
          </p:cNvSpPr>
          <p:nvPr>
            <p:ph type="title"/>
          </p:nvPr>
        </p:nvSpPr>
        <p:spPr>
          <a:xfrm>
            <a:off x="6922008" y="2697480"/>
            <a:ext cx="4382732" cy="487313"/>
          </a:xfrm>
        </p:spPr>
        <p:txBody>
          <a:bodyPr/>
          <a:lstStyle/>
          <a:p>
            <a:r>
              <a:rPr lang="en-US" dirty="0">
                <a:cs typeface="Arial" panose="020B0604020202020204" pitchFamily="34" charset="0"/>
              </a:rPr>
              <a:t>Navigating Change</a:t>
            </a:r>
            <a:endParaRPr lang="en-US" dirty="0"/>
          </a:p>
        </p:txBody>
      </p:sp>
      <p:pic>
        <p:nvPicPr>
          <p:cNvPr id="5" name="Picture Placeholder 4">
            <a:extLst>
              <a:ext uri="{FF2B5EF4-FFF2-40B4-BE49-F238E27FC236}">
                <a16:creationId xmlns:a16="http://schemas.microsoft.com/office/drawing/2014/main" id="{F8F3BAD3-FE5A-B44D-8544-A1582E24D27C}"/>
              </a:ext>
            </a:extLst>
          </p:cNvPr>
          <p:cNvPicPr>
            <a:picLocks noGrp="1" noChangeAspect="1"/>
          </p:cNvPicPr>
          <p:nvPr>
            <p:ph type="pic" idx="13"/>
          </p:nvPr>
        </p:nvPicPr>
        <p:blipFill>
          <a:blip r:embed="rId3"/>
          <a:srcRect l="24918" r="24918"/>
          <a:stretch>
            <a:fillRect/>
          </a:stretch>
        </p:blipFill>
        <p:spPr/>
      </p:pic>
    </p:spTree>
    <p:extLst>
      <p:ext uri="{BB962C8B-B14F-4D97-AF65-F5344CB8AC3E}">
        <p14:creationId xmlns:p14="http://schemas.microsoft.com/office/powerpoint/2010/main" val="931843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30DA01-DF1D-6F4B-95D0-DC9F73F5D718}"/>
              </a:ext>
            </a:extLst>
          </p:cNvPr>
          <p:cNvPicPr>
            <a:picLocks noChangeAspect="1"/>
          </p:cNvPicPr>
          <p:nvPr/>
        </p:nvPicPr>
        <p:blipFill>
          <a:blip r:embed="rId3"/>
          <a:stretch>
            <a:fillRect/>
          </a:stretch>
        </p:blipFill>
        <p:spPr>
          <a:xfrm>
            <a:off x="1512276" y="397283"/>
            <a:ext cx="8392297" cy="6063434"/>
          </a:xfrm>
          <a:prstGeom prst="rect">
            <a:avLst/>
          </a:prstGeom>
        </p:spPr>
      </p:pic>
    </p:spTree>
    <p:extLst>
      <p:ext uri="{BB962C8B-B14F-4D97-AF65-F5344CB8AC3E}">
        <p14:creationId xmlns:p14="http://schemas.microsoft.com/office/powerpoint/2010/main" val="969570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B1EE-2F0F-7C49-ACA2-177B413CE3A7}"/>
              </a:ext>
            </a:extLst>
          </p:cNvPr>
          <p:cNvSpPr>
            <a:spLocks noGrp="1"/>
          </p:cNvSpPr>
          <p:nvPr>
            <p:ph type="title"/>
          </p:nvPr>
        </p:nvSpPr>
        <p:spPr>
          <a:xfrm>
            <a:off x="717921" y="2252174"/>
            <a:ext cx="4498848" cy="2693045"/>
          </a:xfrm>
        </p:spPr>
        <p:txBody>
          <a:bodyPr/>
          <a:lstStyle/>
          <a:p>
            <a:r>
              <a:rPr lang="en-US" dirty="0"/>
              <a:t>Change is hard </a:t>
            </a:r>
            <a:br>
              <a:rPr lang="en-US" dirty="0"/>
            </a:br>
            <a:r>
              <a:rPr lang="en-US" dirty="0"/>
              <a:t>at the beginning, messy in the middle and gorgeous at </a:t>
            </a:r>
            <a:br>
              <a:rPr lang="en-US" dirty="0"/>
            </a:br>
            <a:r>
              <a:rPr lang="en-US" dirty="0"/>
              <a:t>the end.</a:t>
            </a:r>
          </a:p>
        </p:txBody>
      </p:sp>
      <p:sp>
        <p:nvSpPr>
          <p:cNvPr id="4" name="Text Placeholder 3">
            <a:extLst>
              <a:ext uri="{FF2B5EF4-FFF2-40B4-BE49-F238E27FC236}">
                <a16:creationId xmlns:a16="http://schemas.microsoft.com/office/drawing/2014/main" id="{B07659AD-FA5F-544B-ABB3-A73ABF48AA1B}"/>
              </a:ext>
            </a:extLst>
          </p:cNvPr>
          <p:cNvSpPr>
            <a:spLocks noGrp="1"/>
          </p:cNvSpPr>
          <p:nvPr>
            <p:ph type="body" sz="half" idx="2"/>
          </p:nvPr>
        </p:nvSpPr>
        <p:spPr>
          <a:xfrm>
            <a:off x="6629400" y="2578608"/>
            <a:ext cx="4498848" cy="1718419"/>
          </a:xfrm>
        </p:spPr>
        <p:txBody>
          <a:bodyPr/>
          <a:lstStyle/>
          <a:p>
            <a:pPr marL="228600" indent="-228600">
              <a:lnSpc>
                <a:spcPts val="2200"/>
              </a:lnSpc>
              <a:spcAft>
                <a:spcPts val="1200"/>
              </a:spcAft>
              <a:buClr>
                <a:schemeClr val="accent3"/>
              </a:buClr>
              <a:buFont typeface="Arial" panose="020B0604020202020204" pitchFamily="34" charset="0"/>
              <a:buChar char="•"/>
            </a:pPr>
            <a:r>
              <a:rPr lang="en-US" dirty="0"/>
              <a:t>Change can be exhilarating, giving freedom and new opportunities.</a:t>
            </a:r>
          </a:p>
          <a:p>
            <a:pPr marL="228600" indent="-228600">
              <a:lnSpc>
                <a:spcPts val="2200"/>
              </a:lnSpc>
              <a:spcAft>
                <a:spcPts val="1200"/>
              </a:spcAft>
              <a:buClr>
                <a:schemeClr val="accent3"/>
              </a:buClr>
              <a:buFont typeface="Arial" panose="020B0604020202020204" pitchFamily="34" charset="0"/>
              <a:buChar char="•"/>
            </a:pPr>
            <a:r>
              <a:rPr lang="en-US" dirty="0"/>
              <a:t>Change can be difficult or negative.</a:t>
            </a:r>
          </a:p>
          <a:p>
            <a:pPr marL="228600">
              <a:lnSpc>
                <a:spcPts val="2200"/>
              </a:lnSpc>
              <a:spcAft>
                <a:spcPts val="1200"/>
              </a:spcAft>
              <a:buClr>
                <a:schemeClr val="accent3"/>
              </a:buClr>
            </a:pPr>
            <a:r>
              <a:rPr lang="en-US" b="1" dirty="0">
                <a:solidFill>
                  <a:schemeClr val="accent4"/>
                </a:solidFill>
              </a:rPr>
              <a:t>Either way, managing change </a:t>
            </a:r>
            <a:br>
              <a:rPr lang="en-US" b="1" dirty="0">
                <a:solidFill>
                  <a:schemeClr val="accent4"/>
                </a:solidFill>
              </a:rPr>
            </a:br>
            <a:r>
              <a:rPr lang="en-US" b="1" dirty="0">
                <a:solidFill>
                  <a:schemeClr val="accent4"/>
                </a:solidFill>
              </a:rPr>
              <a:t>is a process.</a:t>
            </a:r>
          </a:p>
        </p:txBody>
      </p:sp>
    </p:spTree>
    <p:extLst>
      <p:ext uri="{BB962C8B-B14F-4D97-AF65-F5344CB8AC3E}">
        <p14:creationId xmlns:p14="http://schemas.microsoft.com/office/powerpoint/2010/main" val="3793613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87F868-4EB4-F649-9B79-A413D62511E0}"/>
              </a:ext>
            </a:extLst>
          </p:cNvPr>
          <p:cNvSpPr>
            <a:spLocks noGrp="1"/>
          </p:cNvSpPr>
          <p:nvPr>
            <p:ph type="body" sz="half" idx="2"/>
          </p:nvPr>
        </p:nvSpPr>
        <p:spPr>
          <a:xfrm>
            <a:off x="1371601" y="1828800"/>
            <a:ext cx="9601200" cy="1964577"/>
          </a:xfrm>
        </p:spPr>
        <p:txBody>
          <a:bodyPr/>
          <a:lstStyle/>
          <a:p>
            <a:r>
              <a:rPr lang="en-US" dirty="0"/>
              <a:t>Think about a time you went through </a:t>
            </a:r>
            <a:br>
              <a:rPr lang="en-US" dirty="0"/>
            </a:br>
            <a:r>
              <a:rPr lang="en-US" dirty="0"/>
              <a:t>a significant change. </a:t>
            </a:r>
          </a:p>
          <a:p>
            <a:endParaRPr lang="en-US" dirty="0"/>
          </a:p>
        </p:txBody>
      </p:sp>
      <p:sp>
        <p:nvSpPr>
          <p:cNvPr id="5" name="Title 4">
            <a:extLst>
              <a:ext uri="{FF2B5EF4-FFF2-40B4-BE49-F238E27FC236}">
                <a16:creationId xmlns:a16="http://schemas.microsoft.com/office/drawing/2014/main" id="{69F4DA40-BC9B-50EF-D684-F94A33205BB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11807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A6016B-8C85-DA42-B4DA-AF241DB98230}"/>
              </a:ext>
            </a:extLst>
          </p:cNvPr>
          <p:cNvSpPr>
            <a:spLocks noGrp="1"/>
          </p:cNvSpPr>
          <p:nvPr>
            <p:ph type="ctrTitle"/>
          </p:nvPr>
        </p:nvSpPr>
        <p:spPr>
          <a:xfrm>
            <a:off x="6692111" y="2380620"/>
            <a:ext cx="4816256" cy="1354217"/>
          </a:xfrm>
        </p:spPr>
        <p:txBody>
          <a:bodyPr/>
          <a:lstStyle/>
          <a:p>
            <a:r>
              <a:rPr lang="en-US" dirty="0"/>
              <a:t>Let’s Talk </a:t>
            </a:r>
            <a:br>
              <a:rPr lang="en-US" dirty="0"/>
            </a:br>
            <a:r>
              <a:rPr lang="en-US" dirty="0"/>
              <a:t>About Change</a:t>
            </a:r>
          </a:p>
        </p:txBody>
      </p:sp>
    </p:spTree>
    <p:extLst>
      <p:ext uri="{BB962C8B-B14F-4D97-AF65-F5344CB8AC3E}">
        <p14:creationId xmlns:p14="http://schemas.microsoft.com/office/powerpoint/2010/main" val="43175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90C0A-B1C4-FB4E-B215-50DF35E039DD}"/>
              </a:ext>
            </a:extLst>
          </p:cNvPr>
          <p:cNvSpPr>
            <a:spLocks noGrp="1"/>
          </p:cNvSpPr>
          <p:nvPr>
            <p:ph type="title"/>
          </p:nvPr>
        </p:nvSpPr>
        <p:spPr>
          <a:xfrm>
            <a:off x="914400" y="685800"/>
            <a:ext cx="10058400" cy="1615827"/>
          </a:xfrm>
        </p:spPr>
        <p:txBody>
          <a:bodyPr/>
          <a:lstStyle/>
          <a:p>
            <a:r>
              <a:rPr lang="en-US" dirty="0"/>
              <a:t>Write your answers to each question </a:t>
            </a:r>
            <a:br>
              <a:rPr lang="en-US" dirty="0"/>
            </a:br>
            <a:r>
              <a:rPr lang="en-US" dirty="0"/>
              <a:t>then discuss in small groups. </a:t>
            </a:r>
            <a:br>
              <a:rPr lang="en-US" dirty="0"/>
            </a:br>
            <a:endParaRPr lang="en-US" dirty="0"/>
          </a:p>
        </p:txBody>
      </p:sp>
      <p:sp>
        <p:nvSpPr>
          <p:cNvPr id="3" name="Content Placeholder 2">
            <a:extLst>
              <a:ext uri="{FF2B5EF4-FFF2-40B4-BE49-F238E27FC236}">
                <a16:creationId xmlns:a16="http://schemas.microsoft.com/office/drawing/2014/main" id="{25D9EB08-4308-3D47-A848-08B69C46FD4E}"/>
              </a:ext>
            </a:extLst>
          </p:cNvPr>
          <p:cNvSpPr>
            <a:spLocks noGrp="1"/>
          </p:cNvSpPr>
          <p:nvPr>
            <p:ph idx="1"/>
          </p:nvPr>
        </p:nvSpPr>
        <p:spPr>
          <a:xfrm>
            <a:off x="914400" y="2042159"/>
            <a:ext cx="10058400" cy="4130041"/>
          </a:xfrm>
        </p:spPr>
        <p:txBody>
          <a:bodyPr/>
          <a:lstStyle/>
          <a:p>
            <a:pPr marL="228600" indent="-228600">
              <a:lnSpc>
                <a:spcPts val="2200"/>
              </a:lnSpc>
              <a:spcAft>
                <a:spcPts val="1200"/>
              </a:spcAft>
              <a:buClr>
                <a:schemeClr val="accent3"/>
              </a:buClr>
              <a:buFont typeface="Arial" panose="020B0604020202020204" pitchFamily="34" charset="0"/>
              <a:buChar char="•"/>
            </a:pPr>
            <a:r>
              <a:rPr lang="en-US" b="0" dirty="0"/>
              <a:t>What were you thinking? </a:t>
            </a:r>
          </a:p>
          <a:p>
            <a:pPr marL="228600" indent="-228600">
              <a:lnSpc>
                <a:spcPts val="2200"/>
              </a:lnSpc>
              <a:spcAft>
                <a:spcPts val="1200"/>
              </a:spcAft>
              <a:buClr>
                <a:schemeClr val="accent3"/>
              </a:buClr>
              <a:buFont typeface="Arial" panose="020B0604020202020204" pitchFamily="34" charset="0"/>
              <a:buChar char="•"/>
            </a:pPr>
            <a:r>
              <a:rPr lang="en-US" b="0" dirty="0"/>
              <a:t>How did you feel? </a:t>
            </a:r>
          </a:p>
          <a:p>
            <a:pPr marL="228600" indent="-228600">
              <a:lnSpc>
                <a:spcPts val="2200"/>
              </a:lnSpc>
              <a:spcAft>
                <a:spcPts val="1200"/>
              </a:spcAft>
              <a:buClr>
                <a:schemeClr val="accent3"/>
              </a:buClr>
              <a:buFont typeface="Arial" panose="020B0604020202020204" pitchFamily="34" charset="0"/>
              <a:buChar char="•"/>
            </a:pPr>
            <a:r>
              <a:rPr lang="en-US" b="0" dirty="0"/>
              <a:t>What did you believe?</a:t>
            </a:r>
          </a:p>
          <a:p>
            <a:pPr marL="228600" indent="-228600">
              <a:lnSpc>
                <a:spcPts val="2200"/>
              </a:lnSpc>
              <a:spcAft>
                <a:spcPts val="1200"/>
              </a:spcAft>
              <a:buClr>
                <a:schemeClr val="accent3"/>
              </a:buClr>
              <a:buFont typeface="Arial" panose="020B0604020202020204" pitchFamily="34" charset="0"/>
              <a:buChar char="•"/>
            </a:pPr>
            <a:r>
              <a:rPr lang="en-US" b="0" dirty="0"/>
              <a:t>What did you say then and now?</a:t>
            </a:r>
          </a:p>
          <a:p>
            <a:pPr marL="228600" indent="-228600">
              <a:lnSpc>
                <a:spcPts val="2200"/>
              </a:lnSpc>
              <a:spcAft>
                <a:spcPts val="1200"/>
              </a:spcAft>
              <a:buClr>
                <a:schemeClr val="accent3"/>
              </a:buClr>
              <a:buFont typeface="Arial" panose="020B0604020202020204" pitchFamily="34" charset="0"/>
              <a:buChar char="•"/>
            </a:pPr>
            <a:r>
              <a:rPr lang="en-US" b="0" dirty="0"/>
              <a:t>What did you show?</a:t>
            </a:r>
          </a:p>
          <a:p>
            <a:pPr marL="228600" indent="-228600">
              <a:lnSpc>
                <a:spcPts val="2200"/>
              </a:lnSpc>
              <a:spcAft>
                <a:spcPts val="1200"/>
              </a:spcAft>
              <a:buClr>
                <a:schemeClr val="accent3"/>
              </a:buClr>
              <a:buFont typeface="Arial" panose="020B0604020202020204" pitchFamily="34" charset="0"/>
              <a:buChar char="•"/>
            </a:pPr>
            <a:r>
              <a:rPr lang="en-US" b="0" dirty="0"/>
              <a:t>What advice would you give someone </a:t>
            </a:r>
            <a:br>
              <a:rPr lang="en-US" b="0" dirty="0"/>
            </a:br>
            <a:r>
              <a:rPr lang="en-US" b="0" dirty="0"/>
              <a:t>who is having difficulty facing a change?</a:t>
            </a:r>
          </a:p>
          <a:p>
            <a:endParaRPr lang="en-US" dirty="0"/>
          </a:p>
        </p:txBody>
      </p:sp>
      <p:pic>
        <p:nvPicPr>
          <p:cNvPr id="4" name="Content Placeholder 6" descr="Logo, company name&#10;&#10;Description automatically generated">
            <a:extLst>
              <a:ext uri="{FF2B5EF4-FFF2-40B4-BE49-F238E27FC236}">
                <a16:creationId xmlns:a16="http://schemas.microsoft.com/office/drawing/2014/main" id="{E9288CEE-72A6-1649-975B-7F7DD8501375}"/>
              </a:ext>
            </a:extLst>
          </p:cNvPr>
          <p:cNvPicPr>
            <a:picLocks noChangeAspect="1"/>
          </p:cNvPicPr>
          <p:nvPr/>
        </p:nvPicPr>
        <p:blipFill>
          <a:blip r:embed="rId3"/>
          <a:stretch>
            <a:fillRect/>
          </a:stretch>
        </p:blipFill>
        <p:spPr>
          <a:xfrm>
            <a:off x="8123842" y="2495221"/>
            <a:ext cx="2563767" cy="2626298"/>
          </a:xfrm>
          <a:prstGeom prst="rect">
            <a:avLst/>
          </a:prstGeom>
        </p:spPr>
      </p:pic>
    </p:spTree>
    <p:extLst>
      <p:ext uri="{BB962C8B-B14F-4D97-AF65-F5344CB8AC3E}">
        <p14:creationId xmlns:p14="http://schemas.microsoft.com/office/powerpoint/2010/main" val="3799245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0106B-29AF-3943-A7D4-669A939928A8}"/>
              </a:ext>
            </a:extLst>
          </p:cNvPr>
          <p:cNvSpPr>
            <a:spLocks noGrp="1"/>
          </p:cNvSpPr>
          <p:nvPr>
            <p:ph type="title"/>
          </p:nvPr>
        </p:nvSpPr>
        <p:spPr/>
        <p:txBody>
          <a:bodyPr/>
          <a:lstStyle/>
          <a:p>
            <a:r>
              <a:rPr lang="en-US" dirty="0"/>
              <a:t>Keeping a Positive Mindset</a:t>
            </a:r>
          </a:p>
        </p:txBody>
      </p:sp>
      <p:sp>
        <p:nvSpPr>
          <p:cNvPr id="3" name="Content Placeholder 2">
            <a:extLst>
              <a:ext uri="{FF2B5EF4-FFF2-40B4-BE49-F238E27FC236}">
                <a16:creationId xmlns:a16="http://schemas.microsoft.com/office/drawing/2014/main" id="{38266A11-3CA7-E948-AD00-76F9181A96FD}"/>
              </a:ext>
            </a:extLst>
          </p:cNvPr>
          <p:cNvSpPr>
            <a:spLocks noGrp="1"/>
          </p:cNvSpPr>
          <p:nvPr>
            <p:ph idx="1"/>
          </p:nvPr>
        </p:nvSpPr>
        <p:spPr>
          <a:xfrm>
            <a:off x="914400" y="1828800"/>
            <a:ext cx="10515600" cy="1872307"/>
          </a:xfrm>
        </p:spPr>
        <p:txBody>
          <a:bodyPr/>
          <a:lstStyle/>
          <a:p>
            <a:pPr marL="228600" indent="-228600">
              <a:lnSpc>
                <a:spcPts val="2200"/>
              </a:lnSpc>
              <a:spcBef>
                <a:spcPts val="0"/>
              </a:spcBef>
              <a:spcAft>
                <a:spcPts val="1200"/>
              </a:spcAft>
              <a:buClr>
                <a:schemeClr val="accent3"/>
              </a:buClr>
              <a:buFont typeface="Arial" panose="020B0604020202020204" pitchFamily="34" charset="0"/>
              <a:buChar char="•"/>
            </a:pPr>
            <a:r>
              <a:rPr lang="en-US" b="0" dirty="0"/>
              <a:t>Things change, people change, but </a:t>
            </a:r>
            <a:r>
              <a:rPr lang="en-US" i="1" dirty="0"/>
              <a:t>GOD</a:t>
            </a:r>
            <a:r>
              <a:rPr lang="en-US" b="0" dirty="0"/>
              <a:t> remains.</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Allow yourself to acknowledge and experience feelings of loss—</a:t>
            </a:r>
            <a:br>
              <a:rPr lang="en-US" b="0" dirty="0"/>
            </a:br>
            <a:r>
              <a:rPr lang="en-US" b="0" dirty="0"/>
              <a:t>and allow yourself to let them go.</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Focus on what is being gained rather than perceived losses.</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Look for the lesson and/or opportunity.  </a:t>
            </a:r>
          </a:p>
        </p:txBody>
      </p:sp>
    </p:spTree>
    <p:extLst>
      <p:ext uri="{BB962C8B-B14F-4D97-AF65-F5344CB8AC3E}">
        <p14:creationId xmlns:p14="http://schemas.microsoft.com/office/powerpoint/2010/main" val="412821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EF38850-117C-D44D-A9F0-80C49A937127}"/>
              </a:ext>
            </a:extLst>
          </p:cNvPr>
          <p:cNvPicPr>
            <a:picLocks noGrp="1" noChangeAspect="1"/>
          </p:cNvPicPr>
          <p:nvPr>
            <p:ph type="pic" idx="13"/>
          </p:nvPr>
        </p:nvPicPr>
        <p:blipFill>
          <a:blip r:embed="rId3"/>
          <a:srcRect l="5807" r="5807"/>
          <a:stretch>
            <a:fillRect/>
          </a:stretch>
        </p:blipFill>
        <p:spPr/>
      </p:pic>
      <p:pic>
        <p:nvPicPr>
          <p:cNvPr id="4" name="Picture 3">
            <a:extLst>
              <a:ext uri="{FF2B5EF4-FFF2-40B4-BE49-F238E27FC236}">
                <a16:creationId xmlns:a16="http://schemas.microsoft.com/office/drawing/2014/main" id="{AA2587DD-C79F-E847-899A-10A161442CA7}"/>
              </a:ext>
            </a:extLst>
          </p:cNvPr>
          <p:cNvPicPr>
            <a:picLocks noChangeAspect="1"/>
          </p:cNvPicPr>
          <p:nvPr/>
        </p:nvPicPr>
        <p:blipFill rotWithShape="1">
          <a:blip r:embed="rId4"/>
          <a:srcRect l="3102" t="-59" r="1039" b="59"/>
          <a:stretch/>
        </p:blipFill>
        <p:spPr>
          <a:xfrm>
            <a:off x="0" y="0"/>
            <a:ext cx="9144000" cy="6853954"/>
          </a:xfrm>
          <a:prstGeom prst="rect">
            <a:avLst/>
          </a:prstGeom>
        </p:spPr>
      </p:pic>
      <p:sp>
        <p:nvSpPr>
          <p:cNvPr id="5" name="Title 2">
            <a:extLst>
              <a:ext uri="{FF2B5EF4-FFF2-40B4-BE49-F238E27FC236}">
                <a16:creationId xmlns:a16="http://schemas.microsoft.com/office/drawing/2014/main" id="{E96A33CE-FAA3-C44A-B220-7543E1379416}"/>
              </a:ext>
            </a:extLst>
          </p:cNvPr>
          <p:cNvSpPr txBox="1">
            <a:spLocks/>
          </p:cNvSpPr>
          <p:nvPr/>
        </p:nvSpPr>
        <p:spPr>
          <a:xfrm>
            <a:off x="9407769" y="2004646"/>
            <a:ext cx="2643210" cy="1077218"/>
          </a:xfrm>
          <a:prstGeom prst="rect">
            <a:avLst/>
          </a:prstGeom>
        </p:spPr>
        <p:txBody>
          <a:bodyPr vert="horz" wrap="square" lIns="0" tIns="0" rIns="0" bIns="0" rtlCol="0" anchor="t" anchorCtr="0">
            <a:spAutoFit/>
          </a:bodyPr>
          <a:lstStyle>
            <a:lvl1pPr algn="l" defTabSz="914400" rtl="0" eaLnBrk="1" latinLnBrk="0" hangingPunct="1">
              <a:lnSpc>
                <a:spcPts val="2600"/>
              </a:lnSpc>
              <a:spcBef>
                <a:spcPct val="0"/>
              </a:spcBef>
              <a:spcAft>
                <a:spcPts val="1200"/>
              </a:spcAft>
              <a:buNone/>
              <a:defRPr sz="2000" b="0" kern="1200">
                <a:solidFill>
                  <a:schemeClr val="tx1"/>
                </a:solidFill>
                <a:latin typeface="+mj-lt"/>
                <a:ea typeface="+mj-ea"/>
                <a:cs typeface="+mj-cs"/>
              </a:defRPr>
            </a:lvl1pPr>
          </a:lstStyle>
          <a:p>
            <a:pPr>
              <a:lnSpc>
                <a:spcPts val="4200"/>
              </a:lnSpc>
            </a:pPr>
            <a:r>
              <a:rPr lang="en-US" sz="3600" b="1" dirty="0">
                <a:solidFill>
                  <a:schemeClr val="accent4"/>
                </a:solidFill>
              </a:rPr>
              <a:t>Jesus on Wineskins</a:t>
            </a:r>
          </a:p>
        </p:txBody>
      </p:sp>
    </p:spTree>
    <p:extLst>
      <p:ext uri="{BB962C8B-B14F-4D97-AF65-F5344CB8AC3E}">
        <p14:creationId xmlns:p14="http://schemas.microsoft.com/office/powerpoint/2010/main" val="4239760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1F0B6-CB92-9047-9373-B0C93478784E}"/>
              </a:ext>
            </a:extLst>
          </p:cNvPr>
          <p:cNvSpPr>
            <a:spLocks noGrp="1"/>
          </p:cNvSpPr>
          <p:nvPr>
            <p:ph type="body" sz="half" idx="2"/>
          </p:nvPr>
        </p:nvSpPr>
        <p:spPr>
          <a:xfrm>
            <a:off x="2743200" y="1581373"/>
            <a:ext cx="8304904" cy="4807406"/>
          </a:xfrm>
        </p:spPr>
        <p:txBody>
          <a:bodyPr/>
          <a:lstStyle/>
          <a:p>
            <a:pPr>
              <a:lnSpc>
                <a:spcPts val="3800"/>
              </a:lnSpc>
            </a:pPr>
            <a:r>
              <a:rPr lang="en-US" b="1" dirty="0"/>
              <a:t>21 </a:t>
            </a:r>
            <a:r>
              <a:rPr lang="en-US" dirty="0"/>
              <a:t>No one sews a piece of new unshrunk cloth on old clothes; otherwise, the patch tears away from it, the new from the old, and makes a worse tear.</a:t>
            </a:r>
          </a:p>
          <a:p>
            <a:pPr>
              <a:lnSpc>
                <a:spcPts val="3800"/>
              </a:lnSpc>
            </a:pPr>
            <a:r>
              <a:rPr lang="en-US" b="1" dirty="0"/>
              <a:t>22 </a:t>
            </a:r>
            <a:r>
              <a:rPr lang="en-US" dirty="0"/>
              <a:t>No one pours new wine into old leather wineskins otherwise, the wine would burst the wineskins and the wine would be lost and the wineskins destroyed. But new wine is for new wineskins.</a:t>
            </a:r>
          </a:p>
          <a:p>
            <a:pPr algn="r">
              <a:lnSpc>
                <a:spcPts val="3800"/>
              </a:lnSpc>
            </a:pPr>
            <a:r>
              <a:rPr lang="en-US" sz="2000" i="0" dirty="0"/>
              <a:t>Mark 2:21-22 (CEB)</a:t>
            </a:r>
          </a:p>
          <a:p>
            <a:pPr>
              <a:lnSpc>
                <a:spcPts val="3800"/>
              </a:lnSpc>
            </a:pPr>
            <a:endParaRPr lang="en-US" dirty="0"/>
          </a:p>
        </p:txBody>
      </p:sp>
    </p:spTree>
    <p:extLst>
      <p:ext uri="{BB962C8B-B14F-4D97-AF65-F5344CB8AC3E}">
        <p14:creationId xmlns:p14="http://schemas.microsoft.com/office/powerpoint/2010/main" val="2724850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B1EE-2F0F-7C49-ACA2-177B413CE3A7}"/>
              </a:ext>
            </a:extLst>
          </p:cNvPr>
          <p:cNvSpPr>
            <a:spLocks noGrp="1"/>
          </p:cNvSpPr>
          <p:nvPr>
            <p:ph type="title"/>
          </p:nvPr>
        </p:nvSpPr>
        <p:spPr/>
        <p:txBody>
          <a:bodyPr/>
          <a:lstStyle/>
          <a:p>
            <a:r>
              <a:rPr lang="en-US" dirty="0"/>
              <a:t>Why Do We Need New Wineskins?</a:t>
            </a:r>
          </a:p>
        </p:txBody>
      </p:sp>
      <p:sp>
        <p:nvSpPr>
          <p:cNvPr id="4" name="Text Placeholder 3">
            <a:extLst>
              <a:ext uri="{FF2B5EF4-FFF2-40B4-BE49-F238E27FC236}">
                <a16:creationId xmlns:a16="http://schemas.microsoft.com/office/drawing/2014/main" id="{B07659AD-FA5F-544B-ABB3-A73ABF48AA1B}"/>
              </a:ext>
            </a:extLst>
          </p:cNvPr>
          <p:cNvSpPr>
            <a:spLocks noGrp="1"/>
          </p:cNvSpPr>
          <p:nvPr>
            <p:ph type="body" sz="half" idx="2"/>
          </p:nvPr>
        </p:nvSpPr>
        <p:spPr>
          <a:xfrm>
            <a:off x="6629400" y="1755972"/>
            <a:ext cx="4498848" cy="4129336"/>
          </a:xfrm>
        </p:spPr>
        <p:txBody>
          <a:bodyPr/>
          <a:lstStyle/>
          <a:p>
            <a:pPr marL="228600" indent="-228600">
              <a:lnSpc>
                <a:spcPts val="2200"/>
              </a:lnSpc>
              <a:spcAft>
                <a:spcPts val="1200"/>
              </a:spcAft>
              <a:buClr>
                <a:schemeClr val="accent3"/>
              </a:buClr>
              <a:buFont typeface="Arial" panose="020B0604020202020204" pitchFamily="34" charset="0"/>
              <a:buChar char="•"/>
            </a:pPr>
            <a:r>
              <a:rPr lang="en-US" dirty="0"/>
              <a:t>To provide additional options for younger/nonmembers to participate.</a:t>
            </a:r>
          </a:p>
          <a:p>
            <a:pPr marL="228600" indent="-228600">
              <a:lnSpc>
                <a:spcPts val="2200"/>
              </a:lnSpc>
              <a:spcAft>
                <a:spcPts val="1200"/>
              </a:spcAft>
              <a:buClr>
                <a:schemeClr val="accent3"/>
              </a:buClr>
              <a:buFont typeface="Arial" panose="020B0604020202020204" pitchFamily="34" charset="0"/>
              <a:buChar char="•"/>
            </a:pPr>
            <a:r>
              <a:rPr lang="en-US" dirty="0"/>
              <a:t>To nurture current members through traditional structures </a:t>
            </a:r>
            <a:r>
              <a:rPr lang="en-US" b="1" dirty="0"/>
              <a:t>and</a:t>
            </a:r>
            <a:r>
              <a:rPr lang="en-US" dirty="0"/>
              <a:t> with new and/or enhanced programs.</a:t>
            </a:r>
          </a:p>
          <a:p>
            <a:pPr marL="228600" indent="-228600">
              <a:lnSpc>
                <a:spcPts val="2200"/>
              </a:lnSpc>
              <a:spcAft>
                <a:spcPts val="1200"/>
              </a:spcAft>
              <a:buClr>
                <a:schemeClr val="accent3"/>
              </a:buClr>
              <a:buFont typeface="Arial" panose="020B0604020202020204" pitchFamily="34" charset="0"/>
              <a:buChar char="•"/>
            </a:pPr>
            <a:r>
              <a:rPr lang="en-US" dirty="0"/>
              <a:t>To update our image and the way we share our mission story to welcome younger/nonmembers.</a:t>
            </a:r>
          </a:p>
          <a:p>
            <a:pPr marL="228600" indent="-228600">
              <a:lnSpc>
                <a:spcPts val="2200"/>
              </a:lnSpc>
              <a:spcAft>
                <a:spcPts val="1200"/>
              </a:spcAft>
              <a:buClr>
                <a:schemeClr val="accent3"/>
              </a:buClr>
              <a:buFont typeface="Arial" panose="020B0604020202020204" pitchFamily="34" charset="0"/>
              <a:buChar char="•"/>
            </a:pPr>
            <a:r>
              <a:rPr lang="en-US" dirty="0"/>
              <a:t>To increase the racial/ethnic diversity of our organization, aligning with our core values and tapping </a:t>
            </a:r>
            <a:br>
              <a:rPr lang="en-US" dirty="0"/>
            </a:br>
            <a:r>
              <a:rPr lang="en-US" dirty="0"/>
              <a:t>a great opportunity for growth in a more diverse United States.</a:t>
            </a:r>
          </a:p>
        </p:txBody>
      </p:sp>
      <p:pic>
        <p:nvPicPr>
          <p:cNvPr id="12" name="Picture 11">
            <a:extLst>
              <a:ext uri="{FF2B5EF4-FFF2-40B4-BE49-F238E27FC236}">
                <a16:creationId xmlns:a16="http://schemas.microsoft.com/office/drawing/2014/main" id="{0A620573-77F4-E14A-83EE-CB36D8EFBF3B}"/>
              </a:ext>
            </a:extLst>
          </p:cNvPr>
          <p:cNvPicPr>
            <a:picLocks noChangeAspect="1"/>
          </p:cNvPicPr>
          <p:nvPr/>
        </p:nvPicPr>
        <p:blipFill rotWithShape="1">
          <a:blip r:embed="rId3"/>
          <a:srcRect l="9368" r="10930"/>
          <a:stretch/>
        </p:blipFill>
        <p:spPr>
          <a:xfrm>
            <a:off x="633046" y="1655689"/>
            <a:ext cx="5187461" cy="4329902"/>
          </a:xfrm>
          <a:prstGeom prst="rect">
            <a:avLst/>
          </a:prstGeom>
        </p:spPr>
      </p:pic>
    </p:spTree>
    <p:extLst>
      <p:ext uri="{BB962C8B-B14F-4D97-AF65-F5344CB8AC3E}">
        <p14:creationId xmlns:p14="http://schemas.microsoft.com/office/powerpoint/2010/main" val="376892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0106B-29AF-3943-A7D4-669A939928A8}"/>
              </a:ext>
            </a:extLst>
          </p:cNvPr>
          <p:cNvSpPr>
            <a:spLocks noGrp="1"/>
          </p:cNvSpPr>
          <p:nvPr>
            <p:ph type="title"/>
          </p:nvPr>
        </p:nvSpPr>
        <p:spPr/>
        <p:txBody>
          <a:bodyPr/>
          <a:lstStyle/>
          <a:p>
            <a:r>
              <a:rPr lang="en-US" dirty="0"/>
              <a:t>Why Do We Need New Wineskins?</a:t>
            </a:r>
          </a:p>
        </p:txBody>
      </p:sp>
      <p:sp>
        <p:nvSpPr>
          <p:cNvPr id="3" name="Content Placeholder 2">
            <a:extLst>
              <a:ext uri="{FF2B5EF4-FFF2-40B4-BE49-F238E27FC236}">
                <a16:creationId xmlns:a16="http://schemas.microsoft.com/office/drawing/2014/main" id="{38266A11-3CA7-E948-AD00-76F9181A96FD}"/>
              </a:ext>
            </a:extLst>
          </p:cNvPr>
          <p:cNvSpPr>
            <a:spLocks noGrp="1"/>
          </p:cNvSpPr>
          <p:nvPr>
            <p:ph idx="1"/>
          </p:nvPr>
        </p:nvSpPr>
        <p:spPr>
          <a:xfrm>
            <a:off x="914400" y="1828799"/>
            <a:ext cx="7865458" cy="1282402"/>
          </a:xfrm>
        </p:spPr>
        <p:txBody>
          <a:bodyPr/>
          <a:lstStyle/>
          <a:p>
            <a:pPr marL="228600" indent="-228600">
              <a:lnSpc>
                <a:spcPts val="2200"/>
              </a:lnSpc>
              <a:spcBef>
                <a:spcPts val="0"/>
              </a:spcBef>
              <a:spcAft>
                <a:spcPts val="1200"/>
              </a:spcAft>
              <a:buClr>
                <a:schemeClr val="accent3"/>
              </a:buClr>
              <a:buFont typeface="Arial" panose="020B0604020202020204" pitchFamily="34" charset="0"/>
              <a:buChar char="•"/>
            </a:pPr>
            <a:r>
              <a:rPr lang="en-US" b="0" dirty="0"/>
              <a:t>Together, new opportunities and programs coupled with the longstanding programs that embody our core values, we will </a:t>
            </a:r>
            <a:br>
              <a:rPr lang="en-US" b="0" dirty="0"/>
            </a:br>
            <a:r>
              <a:rPr lang="en-US" b="0" dirty="0"/>
              <a:t>create new wine as we grow and expand in new wineskins.</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Changes will be implemented throughout 2022 and 2023.</a:t>
            </a:r>
          </a:p>
        </p:txBody>
      </p:sp>
    </p:spTree>
    <p:extLst>
      <p:ext uri="{BB962C8B-B14F-4D97-AF65-F5344CB8AC3E}">
        <p14:creationId xmlns:p14="http://schemas.microsoft.com/office/powerpoint/2010/main" val="2167697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0106B-29AF-3943-A7D4-669A939928A8}"/>
              </a:ext>
            </a:extLst>
          </p:cNvPr>
          <p:cNvSpPr>
            <a:spLocks noGrp="1"/>
          </p:cNvSpPr>
          <p:nvPr>
            <p:ph type="title"/>
          </p:nvPr>
        </p:nvSpPr>
        <p:spPr/>
        <p:txBody>
          <a:bodyPr/>
          <a:lstStyle/>
          <a:p>
            <a:r>
              <a:rPr lang="en-US" dirty="0"/>
              <a:t>Get Ready!</a:t>
            </a:r>
          </a:p>
        </p:txBody>
      </p:sp>
      <p:sp>
        <p:nvSpPr>
          <p:cNvPr id="3" name="Content Placeholder 2">
            <a:extLst>
              <a:ext uri="{FF2B5EF4-FFF2-40B4-BE49-F238E27FC236}">
                <a16:creationId xmlns:a16="http://schemas.microsoft.com/office/drawing/2014/main" id="{38266A11-3CA7-E948-AD00-76F9181A96FD}"/>
              </a:ext>
            </a:extLst>
          </p:cNvPr>
          <p:cNvSpPr>
            <a:spLocks noGrp="1"/>
          </p:cNvSpPr>
          <p:nvPr>
            <p:ph idx="1"/>
          </p:nvPr>
        </p:nvSpPr>
        <p:spPr>
          <a:xfrm>
            <a:off x="914400" y="1828799"/>
            <a:ext cx="7865458" cy="2026196"/>
          </a:xfrm>
        </p:spPr>
        <p:txBody>
          <a:bodyPr/>
          <a:lstStyle/>
          <a:p>
            <a:pPr marL="228600" indent="-228600">
              <a:lnSpc>
                <a:spcPts val="2200"/>
              </a:lnSpc>
              <a:spcBef>
                <a:spcPts val="0"/>
              </a:spcBef>
              <a:spcAft>
                <a:spcPts val="1200"/>
              </a:spcAft>
              <a:buClr>
                <a:schemeClr val="accent3"/>
              </a:buClr>
              <a:buFont typeface="Arial" panose="020B0604020202020204" pitchFamily="34" charset="0"/>
              <a:buChar char="•"/>
            </a:pPr>
            <a:r>
              <a:rPr lang="en-US" b="0" dirty="0"/>
              <a:t>New programs</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New options for gathering</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New options for giving</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New options for joining</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New options for influencing and impacting the world</a:t>
            </a:r>
          </a:p>
        </p:txBody>
      </p:sp>
    </p:spTree>
    <p:extLst>
      <p:ext uri="{BB962C8B-B14F-4D97-AF65-F5344CB8AC3E}">
        <p14:creationId xmlns:p14="http://schemas.microsoft.com/office/powerpoint/2010/main" val="2049322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9E2CF8-B772-2C45-8004-4F7B4B745F96}"/>
              </a:ext>
            </a:extLst>
          </p:cNvPr>
          <p:cNvSpPr>
            <a:spLocks noGrp="1"/>
          </p:cNvSpPr>
          <p:nvPr>
            <p:ph type="body" sz="half" idx="2"/>
          </p:nvPr>
        </p:nvSpPr>
        <p:spPr>
          <a:xfrm>
            <a:off x="1295400" y="1273629"/>
            <a:ext cx="9601200" cy="1128514"/>
          </a:xfrm>
        </p:spPr>
        <p:txBody>
          <a:bodyPr/>
          <a:lstStyle/>
          <a:p>
            <a:r>
              <a:rPr lang="en-US" spc="145" dirty="0"/>
              <a:t>United</a:t>
            </a:r>
            <a:r>
              <a:rPr lang="en-US" spc="45" dirty="0"/>
              <a:t> </a:t>
            </a:r>
            <a:r>
              <a:rPr lang="en-US" spc="165" dirty="0"/>
              <a:t>Methodist</a:t>
            </a:r>
            <a:r>
              <a:rPr lang="en-US" spc="50" dirty="0"/>
              <a:t> </a:t>
            </a:r>
            <a:r>
              <a:rPr lang="en-US" spc="90" dirty="0"/>
              <a:t>Women</a:t>
            </a:r>
            <a:r>
              <a:rPr lang="en-US" spc="50" dirty="0"/>
              <a:t> </a:t>
            </a:r>
            <a:r>
              <a:rPr lang="en-US" spc="-45" dirty="0"/>
              <a:t>is</a:t>
            </a:r>
            <a:r>
              <a:rPr lang="en-US" spc="50" dirty="0"/>
              <a:t> </a:t>
            </a:r>
            <a:r>
              <a:rPr lang="en-US" dirty="0"/>
              <a:t>now </a:t>
            </a:r>
            <a:r>
              <a:rPr lang="en-US" spc="-1320" dirty="0"/>
              <a:t> </a:t>
            </a:r>
            <a:r>
              <a:rPr lang="en-US" spc="145" dirty="0"/>
              <a:t>United</a:t>
            </a:r>
            <a:r>
              <a:rPr lang="en-US" spc="50" dirty="0"/>
              <a:t> </a:t>
            </a:r>
            <a:r>
              <a:rPr lang="en-US" spc="90" dirty="0"/>
              <a:t>Women</a:t>
            </a:r>
            <a:r>
              <a:rPr lang="en-US" spc="50" dirty="0"/>
              <a:t> </a:t>
            </a:r>
            <a:r>
              <a:rPr lang="en-US" spc="-50" dirty="0"/>
              <a:t>in</a:t>
            </a:r>
            <a:r>
              <a:rPr lang="en-US" spc="55" dirty="0"/>
              <a:t> </a:t>
            </a:r>
            <a:r>
              <a:rPr lang="en-US" spc="155" dirty="0"/>
              <a:t>Faith</a:t>
            </a:r>
            <a:endParaRPr lang="en-US" dirty="0"/>
          </a:p>
        </p:txBody>
      </p:sp>
      <p:sp>
        <p:nvSpPr>
          <p:cNvPr id="4" name="object 6">
            <a:extLst>
              <a:ext uri="{FF2B5EF4-FFF2-40B4-BE49-F238E27FC236}">
                <a16:creationId xmlns:a16="http://schemas.microsoft.com/office/drawing/2014/main" id="{451CE9FF-187F-9E42-8A65-271BBEA9CF87}"/>
              </a:ext>
            </a:extLst>
          </p:cNvPr>
          <p:cNvSpPr txBox="1">
            <a:spLocks/>
          </p:cNvSpPr>
          <p:nvPr/>
        </p:nvSpPr>
        <p:spPr>
          <a:xfrm>
            <a:off x="666550" y="2771158"/>
            <a:ext cx="11359642" cy="1861985"/>
          </a:xfrm>
          <a:prstGeom prst="rect">
            <a:avLst/>
          </a:prstGeom>
        </p:spPr>
        <p:txBody>
          <a:bodyPr vert="horz" wrap="square" lIns="0" tIns="2540" rIns="0" bIns="0" rtlCol="0">
            <a:spAutoFit/>
          </a:bodyPr>
          <a:lstStyle>
            <a:lvl1pPr marL="0" indent="0" algn="l" defTabSz="914400" rtl="0" eaLnBrk="1" latinLnBrk="0" hangingPunct="1">
              <a:lnSpc>
                <a:spcPts val="3200"/>
              </a:lnSpc>
              <a:spcBef>
                <a:spcPts val="0"/>
              </a:spcBef>
              <a:buFontTx/>
              <a:buNone/>
              <a:defRPr sz="2400" b="0" kern="1200">
                <a:solidFill>
                  <a:schemeClr val="tx2"/>
                </a:solidFill>
                <a:latin typeface="+mn-lt"/>
                <a:ea typeface="+mn-ea"/>
                <a:cs typeface="+mn-cs"/>
              </a:defRPr>
            </a:lvl1pPr>
            <a:lvl2pPr marL="228600" indent="-228600" algn="l" defTabSz="914400" rtl="0" eaLnBrk="1" latinLnBrk="0" hangingPunct="1">
              <a:lnSpc>
                <a:spcPts val="2200"/>
              </a:lnSpc>
              <a:spcBef>
                <a:spcPts val="0"/>
              </a:spcBef>
              <a:spcAft>
                <a:spcPts val="1200"/>
              </a:spcAft>
              <a:buClr>
                <a:schemeClr val="accent3"/>
              </a:buClr>
              <a:buSzPct val="100000"/>
              <a:buFont typeface="Arial" panose="020B0604020202020204" pitchFamily="34" charset="0"/>
              <a:buChar char="•"/>
              <a:tabLst/>
              <a:defRPr sz="1800" kern="1200">
                <a:solidFill>
                  <a:schemeClr val="tx2"/>
                </a:solidFill>
                <a:latin typeface="+mn-lt"/>
                <a:ea typeface="+mn-ea"/>
                <a:cs typeface="+mn-cs"/>
              </a:defRPr>
            </a:lvl2pPr>
            <a:lvl3pPr marL="0" indent="0" algn="l" defTabSz="914400" rtl="0" eaLnBrk="1" latinLnBrk="0" hangingPunct="1">
              <a:lnSpc>
                <a:spcPts val="1800"/>
              </a:lnSpc>
              <a:spcBef>
                <a:spcPts val="0"/>
              </a:spcBef>
              <a:buFontTx/>
              <a:buNone/>
              <a:defRPr sz="1400" b="1" kern="1200">
                <a:solidFill>
                  <a:schemeClr val="accent1"/>
                </a:solidFill>
                <a:latin typeface="+mn-lt"/>
                <a:ea typeface="+mn-ea"/>
                <a:cs typeface="+mn-cs"/>
              </a:defRPr>
            </a:lvl3pPr>
            <a:lvl4pPr marL="0" indent="0" algn="l" defTabSz="914400" rtl="0" eaLnBrk="1" latinLnBrk="0" hangingPunct="1">
              <a:lnSpc>
                <a:spcPts val="1800"/>
              </a:lnSpc>
              <a:spcBef>
                <a:spcPts val="0"/>
              </a:spcBef>
              <a:buFontTx/>
              <a:buNone/>
              <a:defRPr sz="1400" kern="1200">
                <a:solidFill>
                  <a:schemeClr val="tx2"/>
                </a:solidFill>
                <a:latin typeface="+mn-lt"/>
                <a:ea typeface="+mn-ea"/>
                <a:cs typeface="+mn-cs"/>
              </a:defRPr>
            </a:lvl4pPr>
            <a:lvl5pPr marL="176213" indent="-176213" algn="l" defTabSz="914400" rtl="0" eaLnBrk="1" latinLnBrk="0" hangingPunct="1">
              <a:lnSpc>
                <a:spcPts val="1800"/>
              </a:lnSpc>
              <a:spcBef>
                <a:spcPts val="0"/>
              </a:spcBef>
              <a:buClr>
                <a:schemeClr val="accent3"/>
              </a:buClr>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06120" marR="5080">
              <a:lnSpc>
                <a:spcPct val="101800"/>
              </a:lnSpc>
              <a:spcBef>
                <a:spcPts val="20"/>
              </a:spcBef>
            </a:pPr>
            <a:r>
              <a:rPr lang="en-US" spc="-60" dirty="0">
                <a:solidFill>
                  <a:schemeClr val="bg1"/>
                </a:solidFill>
              </a:rPr>
              <a:t>We’ve </a:t>
            </a:r>
            <a:r>
              <a:rPr lang="en-US" spc="235" dirty="0">
                <a:solidFill>
                  <a:schemeClr val="bg1"/>
                </a:solidFill>
              </a:rPr>
              <a:t>taken a new</a:t>
            </a:r>
            <a:r>
              <a:rPr lang="en-US" spc="310" dirty="0">
                <a:solidFill>
                  <a:schemeClr val="bg1"/>
                </a:solidFill>
              </a:rPr>
              <a:t> </a:t>
            </a:r>
            <a:r>
              <a:rPr lang="en-US" spc="305" dirty="0">
                <a:solidFill>
                  <a:schemeClr val="bg1"/>
                </a:solidFill>
              </a:rPr>
              <a:t>name </a:t>
            </a:r>
            <a:r>
              <a:rPr lang="en-US" spc="229" dirty="0">
                <a:solidFill>
                  <a:schemeClr val="bg1"/>
                </a:solidFill>
              </a:rPr>
              <a:t>to </a:t>
            </a:r>
            <a:r>
              <a:rPr lang="en-US" spc="250" dirty="0">
                <a:solidFill>
                  <a:schemeClr val="bg1"/>
                </a:solidFill>
              </a:rPr>
              <a:t>better </a:t>
            </a:r>
            <a:r>
              <a:rPr lang="en-US" spc="180" dirty="0">
                <a:solidFill>
                  <a:schemeClr val="bg1"/>
                </a:solidFill>
              </a:rPr>
              <a:t>reflect </a:t>
            </a:r>
            <a:r>
              <a:rPr lang="en-US" spc="229" dirty="0">
                <a:solidFill>
                  <a:schemeClr val="bg1"/>
                </a:solidFill>
              </a:rPr>
              <a:t>how </a:t>
            </a:r>
            <a:r>
              <a:rPr lang="en-US" spc="185" dirty="0">
                <a:solidFill>
                  <a:schemeClr val="bg1"/>
                </a:solidFill>
              </a:rPr>
              <a:t>we </a:t>
            </a:r>
            <a:r>
              <a:rPr lang="en-US" spc="190" dirty="0">
                <a:solidFill>
                  <a:schemeClr val="bg1"/>
                </a:solidFill>
              </a:rPr>
              <a:t> </a:t>
            </a:r>
            <a:r>
              <a:rPr lang="en-US" spc="265" dirty="0">
                <a:solidFill>
                  <a:schemeClr val="bg1"/>
                </a:solidFill>
              </a:rPr>
              <a:t>answer </a:t>
            </a:r>
            <a:r>
              <a:rPr lang="en-US" spc="310" dirty="0">
                <a:solidFill>
                  <a:schemeClr val="bg1"/>
                </a:solidFill>
              </a:rPr>
              <a:t>our </a:t>
            </a:r>
            <a:r>
              <a:rPr lang="en-US" spc="145" dirty="0">
                <a:solidFill>
                  <a:schemeClr val="bg1"/>
                </a:solidFill>
              </a:rPr>
              <a:t>calling </a:t>
            </a:r>
            <a:r>
              <a:rPr lang="en-US" spc="140" dirty="0">
                <a:solidFill>
                  <a:schemeClr val="bg1"/>
                </a:solidFill>
              </a:rPr>
              <a:t>today. </a:t>
            </a:r>
            <a:r>
              <a:rPr lang="en-US" spc="45" dirty="0">
                <a:solidFill>
                  <a:schemeClr val="bg1"/>
                </a:solidFill>
              </a:rPr>
              <a:t>It’s </a:t>
            </a:r>
            <a:r>
              <a:rPr lang="en-US" spc="295" dirty="0">
                <a:solidFill>
                  <a:schemeClr val="bg1"/>
                </a:solidFill>
              </a:rPr>
              <a:t>an </a:t>
            </a:r>
            <a:r>
              <a:rPr lang="en-US" spc="200" dirty="0">
                <a:solidFill>
                  <a:schemeClr val="bg1"/>
                </a:solidFill>
              </a:rPr>
              <a:t>exhilarating </a:t>
            </a:r>
            <a:r>
              <a:rPr lang="en-US" spc="204" dirty="0">
                <a:solidFill>
                  <a:schemeClr val="bg1"/>
                </a:solidFill>
              </a:rPr>
              <a:t>time, </a:t>
            </a:r>
            <a:r>
              <a:rPr lang="en-US" spc="-885" dirty="0">
                <a:solidFill>
                  <a:schemeClr val="bg1"/>
                </a:solidFill>
              </a:rPr>
              <a:t> </a:t>
            </a:r>
            <a:r>
              <a:rPr lang="en-US" spc="220" dirty="0">
                <a:solidFill>
                  <a:schemeClr val="bg1"/>
                </a:solidFill>
              </a:rPr>
              <a:t>as</a:t>
            </a:r>
            <a:r>
              <a:rPr lang="en-US" spc="-120" dirty="0">
                <a:solidFill>
                  <a:schemeClr val="bg1"/>
                </a:solidFill>
              </a:rPr>
              <a:t> </a:t>
            </a:r>
            <a:r>
              <a:rPr lang="en-US" spc="185" dirty="0">
                <a:solidFill>
                  <a:schemeClr val="bg1"/>
                </a:solidFill>
              </a:rPr>
              <a:t>we</a:t>
            </a:r>
            <a:r>
              <a:rPr lang="en-US" spc="-20" dirty="0">
                <a:solidFill>
                  <a:schemeClr val="bg1"/>
                </a:solidFill>
              </a:rPr>
              <a:t> </a:t>
            </a:r>
            <a:r>
              <a:rPr lang="en-US" spc="254" dirty="0">
                <a:solidFill>
                  <a:schemeClr val="bg1"/>
                </a:solidFill>
              </a:rPr>
              <a:t>commit</a:t>
            </a:r>
            <a:r>
              <a:rPr lang="en-US" spc="-120" dirty="0">
                <a:solidFill>
                  <a:schemeClr val="bg1"/>
                </a:solidFill>
              </a:rPr>
              <a:t> </a:t>
            </a:r>
            <a:r>
              <a:rPr lang="en-US" spc="229" dirty="0">
                <a:solidFill>
                  <a:schemeClr val="bg1"/>
                </a:solidFill>
              </a:rPr>
              <a:t>to</a:t>
            </a:r>
            <a:r>
              <a:rPr lang="en-US" spc="-20" dirty="0">
                <a:solidFill>
                  <a:schemeClr val="bg1"/>
                </a:solidFill>
              </a:rPr>
              <a:t> </a:t>
            </a:r>
            <a:r>
              <a:rPr lang="en-US" spc="175" dirty="0">
                <a:solidFill>
                  <a:schemeClr val="bg1"/>
                </a:solidFill>
              </a:rPr>
              <a:t>even</a:t>
            </a:r>
            <a:r>
              <a:rPr lang="en-US" spc="-20" dirty="0">
                <a:solidFill>
                  <a:schemeClr val="bg1"/>
                </a:solidFill>
              </a:rPr>
              <a:t> </a:t>
            </a:r>
            <a:r>
              <a:rPr lang="en-US" spc="260" dirty="0">
                <a:solidFill>
                  <a:schemeClr val="bg1"/>
                </a:solidFill>
              </a:rPr>
              <a:t>greater</a:t>
            </a:r>
            <a:r>
              <a:rPr lang="en-US" spc="-100" dirty="0">
                <a:solidFill>
                  <a:schemeClr val="bg1"/>
                </a:solidFill>
              </a:rPr>
              <a:t> </a:t>
            </a:r>
            <a:r>
              <a:rPr lang="en-US" spc="125" dirty="0">
                <a:solidFill>
                  <a:schemeClr val="bg1"/>
                </a:solidFill>
              </a:rPr>
              <a:t>inclusivity,</a:t>
            </a:r>
            <a:r>
              <a:rPr lang="en-US" spc="-20" dirty="0">
                <a:solidFill>
                  <a:schemeClr val="bg1"/>
                </a:solidFill>
              </a:rPr>
              <a:t> </a:t>
            </a:r>
            <a:r>
              <a:rPr lang="en-US" spc="215" dirty="0">
                <a:solidFill>
                  <a:schemeClr val="bg1"/>
                </a:solidFill>
              </a:rPr>
              <a:t>action</a:t>
            </a:r>
            <a:r>
              <a:rPr lang="en-US" spc="-25" dirty="0">
                <a:solidFill>
                  <a:schemeClr val="bg1"/>
                </a:solidFill>
              </a:rPr>
              <a:t> </a:t>
            </a:r>
            <a:r>
              <a:rPr lang="en-US" spc="300" dirty="0">
                <a:solidFill>
                  <a:schemeClr val="bg1"/>
                </a:solidFill>
              </a:rPr>
              <a:t>and </a:t>
            </a:r>
            <a:r>
              <a:rPr lang="en-US" spc="-885" dirty="0">
                <a:solidFill>
                  <a:schemeClr val="bg1"/>
                </a:solidFill>
              </a:rPr>
              <a:t> </a:t>
            </a:r>
            <a:r>
              <a:rPr lang="en-US" spc="210" dirty="0">
                <a:solidFill>
                  <a:schemeClr val="bg1"/>
                </a:solidFill>
              </a:rPr>
              <a:t>impact. </a:t>
            </a:r>
            <a:r>
              <a:rPr lang="en-US" spc="-50" dirty="0">
                <a:solidFill>
                  <a:schemeClr val="bg1"/>
                </a:solidFill>
              </a:rPr>
              <a:t>We </a:t>
            </a:r>
            <a:r>
              <a:rPr lang="en-US" spc="275" dirty="0">
                <a:solidFill>
                  <a:schemeClr val="bg1"/>
                </a:solidFill>
              </a:rPr>
              <a:t>remain </a:t>
            </a:r>
            <a:r>
              <a:rPr lang="en-US" spc="265" dirty="0">
                <a:solidFill>
                  <a:schemeClr val="bg1"/>
                </a:solidFill>
              </a:rPr>
              <a:t>women </a:t>
            </a:r>
            <a:r>
              <a:rPr lang="en-US" spc="105" dirty="0">
                <a:solidFill>
                  <a:schemeClr val="bg1"/>
                </a:solidFill>
              </a:rPr>
              <a:t>of </a:t>
            </a:r>
            <a:r>
              <a:rPr lang="en-US" spc="229" dirty="0">
                <a:solidFill>
                  <a:schemeClr val="bg1"/>
                </a:solidFill>
              </a:rPr>
              <a:t>passion </a:t>
            </a:r>
            <a:r>
              <a:rPr lang="en-US" spc="300" dirty="0">
                <a:solidFill>
                  <a:schemeClr val="bg1"/>
                </a:solidFill>
              </a:rPr>
              <a:t>and </a:t>
            </a:r>
            <a:r>
              <a:rPr lang="en-US" spc="195" dirty="0">
                <a:solidFill>
                  <a:schemeClr val="bg1"/>
                </a:solidFill>
              </a:rPr>
              <a:t>power, </a:t>
            </a:r>
            <a:r>
              <a:rPr lang="en-US" spc="200" dirty="0">
                <a:solidFill>
                  <a:schemeClr val="bg1"/>
                </a:solidFill>
              </a:rPr>
              <a:t> </a:t>
            </a:r>
            <a:r>
              <a:rPr lang="en-US" spc="260" dirty="0">
                <a:solidFill>
                  <a:schemeClr val="bg1"/>
                </a:solidFill>
              </a:rPr>
              <a:t>united</a:t>
            </a:r>
            <a:r>
              <a:rPr lang="en-US" spc="-25" dirty="0">
                <a:solidFill>
                  <a:schemeClr val="bg1"/>
                </a:solidFill>
              </a:rPr>
              <a:t> </a:t>
            </a:r>
            <a:r>
              <a:rPr lang="en-US" spc="120" dirty="0">
                <a:solidFill>
                  <a:schemeClr val="bg1"/>
                </a:solidFill>
              </a:rPr>
              <a:t>by</a:t>
            </a:r>
            <a:r>
              <a:rPr lang="en-US" spc="-120" dirty="0">
                <a:solidFill>
                  <a:schemeClr val="bg1"/>
                </a:solidFill>
              </a:rPr>
              <a:t> </a:t>
            </a:r>
            <a:r>
              <a:rPr lang="en-US" spc="70" dirty="0">
                <a:solidFill>
                  <a:schemeClr val="bg1"/>
                </a:solidFill>
              </a:rPr>
              <a:t>God’s</a:t>
            </a:r>
            <a:r>
              <a:rPr lang="en-US" spc="-110" dirty="0">
                <a:solidFill>
                  <a:schemeClr val="bg1"/>
                </a:solidFill>
              </a:rPr>
              <a:t> </a:t>
            </a:r>
            <a:r>
              <a:rPr lang="en-US" spc="80" dirty="0">
                <a:solidFill>
                  <a:schemeClr val="bg1"/>
                </a:solidFill>
              </a:rPr>
              <a:t>love</a:t>
            </a:r>
            <a:r>
              <a:rPr lang="en-US" spc="-25" dirty="0">
                <a:solidFill>
                  <a:schemeClr val="bg1"/>
                </a:solidFill>
              </a:rPr>
              <a:t> </a:t>
            </a:r>
            <a:r>
              <a:rPr lang="en-US" spc="225" dirty="0">
                <a:solidFill>
                  <a:schemeClr val="bg1"/>
                </a:solidFill>
              </a:rPr>
              <a:t>in</a:t>
            </a:r>
            <a:r>
              <a:rPr lang="en-US" spc="-25" dirty="0">
                <a:solidFill>
                  <a:schemeClr val="bg1"/>
                </a:solidFill>
              </a:rPr>
              <a:t> </a:t>
            </a:r>
            <a:r>
              <a:rPr lang="en-US" spc="310" dirty="0">
                <a:solidFill>
                  <a:schemeClr val="bg1"/>
                </a:solidFill>
              </a:rPr>
              <a:t>our</a:t>
            </a:r>
            <a:r>
              <a:rPr lang="en-US" spc="-100" dirty="0">
                <a:solidFill>
                  <a:schemeClr val="bg1"/>
                </a:solidFill>
              </a:rPr>
              <a:t> </a:t>
            </a:r>
            <a:r>
              <a:rPr lang="en-US" spc="225" dirty="0">
                <a:solidFill>
                  <a:schemeClr val="bg1"/>
                </a:solidFill>
              </a:rPr>
              <a:t>mission</a:t>
            </a:r>
            <a:r>
              <a:rPr lang="en-US" spc="-70" dirty="0">
                <a:solidFill>
                  <a:schemeClr val="bg1"/>
                </a:solidFill>
              </a:rPr>
              <a:t> </a:t>
            </a:r>
            <a:r>
              <a:rPr lang="en-US" spc="229" dirty="0">
                <a:solidFill>
                  <a:schemeClr val="bg1"/>
                </a:solidFill>
              </a:rPr>
              <a:t>to</a:t>
            </a:r>
            <a:r>
              <a:rPr lang="en-US" spc="-105" dirty="0">
                <a:solidFill>
                  <a:schemeClr val="bg1"/>
                </a:solidFill>
              </a:rPr>
              <a:t> </a:t>
            </a:r>
            <a:r>
              <a:rPr lang="en-US" spc="229" dirty="0">
                <a:solidFill>
                  <a:schemeClr val="bg1"/>
                </a:solidFill>
              </a:rPr>
              <a:t>support</a:t>
            </a:r>
            <a:r>
              <a:rPr lang="en-US" spc="-120" dirty="0">
                <a:solidFill>
                  <a:schemeClr val="bg1"/>
                </a:solidFill>
              </a:rPr>
              <a:t> </a:t>
            </a:r>
            <a:r>
              <a:rPr lang="en-US" spc="229" dirty="0">
                <a:solidFill>
                  <a:schemeClr val="bg1"/>
                </a:solidFill>
              </a:rPr>
              <a:t>women, </a:t>
            </a:r>
            <a:r>
              <a:rPr lang="en-US" spc="235" dirty="0">
                <a:solidFill>
                  <a:schemeClr val="bg1"/>
                </a:solidFill>
              </a:rPr>
              <a:t> </a:t>
            </a:r>
            <a:r>
              <a:rPr lang="en-US" spc="229" dirty="0">
                <a:solidFill>
                  <a:schemeClr val="bg1"/>
                </a:solidFill>
              </a:rPr>
              <a:t>children</a:t>
            </a:r>
            <a:r>
              <a:rPr lang="en-US" spc="-30" dirty="0">
                <a:solidFill>
                  <a:schemeClr val="bg1"/>
                </a:solidFill>
              </a:rPr>
              <a:t> </a:t>
            </a:r>
            <a:r>
              <a:rPr lang="en-US" spc="300" dirty="0">
                <a:solidFill>
                  <a:schemeClr val="bg1"/>
                </a:solidFill>
              </a:rPr>
              <a:t>and</a:t>
            </a:r>
            <a:r>
              <a:rPr lang="en-US" spc="-120" dirty="0">
                <a:solidFill>
                  <a:schemeClr val="bg1"/>
                </a:solidFill>
              </a:rPr>
              <a:t> </a:t>
            </a:r>
            <a:r>
              <a:rPr lang="en-US" spc="190" dirty="0">
                <a:solidFill>
                  <a:schemeClr val="bg1"/>
                </a:solidFill>
              </a:rPr>
              <a:t>youth.</a:t>
            </a:r>
          </a:p>
        </p:txBody>
      </p:sp>
    </p:spTree>
    <p:extLst>
      <p:ext uri="{BB962C8B-B14F-4D97-AF65-F5344CB8AC3E}">
        <p14:creationId xmlns:p14="http://schemas.microsoft.com/office/powerpoint/2010/main" val="3244931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266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0106B-29AF-3943-A7D4-669A939928A8}"/>
              </a:ext>
            </a:extLst>
          </p:cNvPr>
          <p:cNvSpPr>
            <a:spLocks noGrp="1"/>
          </p:cNvSpPr>
          <p:nvPr>
            <p:ph type="title"/>
          </p:nvPr>
        </p:nvSpPr>
        <p:spPr>
          <a:xfrm>
            <a:off x="914400" y="685800"/>
            <a:ext cx="10058400" cy="498598"/>
          </a:xfrm>
        </p:spPr>
        <p:txBody>
          <a:bodyPr/>
          <a:lstStyle/>
          <a:p>
            <a:pPr>
              <a:lnSpc>
                <a:spcPct val="90000"/>
              </a:lnSpc>
            </a:pPr>
            <a:r>
              <a:rPr lang="en-US" dirty="0"/>
              <a:t>Be Flexible in the Midst of Change!</a:t>
            </a:r>
          </a:p>
        </p:txBody>
      </p:sp>
      <p:sp>
        <p:nvSpPr>
          <p:cNvPr id="3" name="Content Placeholder 2">
            <a:extLst>
              <a:ext uri="{FF2B5EF4-FFF2-40B4-BE49-F238E27FC236}">
                <a16:creationId xmlns:a16="http://schemas.microsoft.com/office/drawing/2014/main" id="{38266A11-3CA7-E948-AD00-76F9181A96FD}"/>
              </a:ext>
            </a:extLst>
          </p:cNvPr>
          <p:cNvSpPr>
            <a:spLocks noGrp="1"/>
          </p:cNvSpPr>
          <p:nvPr>
            <p:ph idx="1"/>
          </p:nvPr>
        </p:nvSpPr>
        <p:spPr>
          <a:xfrm>
            <a:off x="914399" y="1828799"/>
            <a:ext cx="8415717" cy="3872855"/>
          </a:xfrm>
        </p:spPr>
        <p:txBody>
          <a:bodyPr/>
          <a:lstStyle/>
          <a:p>
            <a:pPr marL="228600" indent="-228600">
              <a:lnSpc>
                <a:spcPts val="2200"/>
              </a:lnSpc>
              <a:spcBef>
                <a:spcPts val="0"/>
              </a:spcBef>
              <a:spcAft>
                <a:spcPts val="1200"/>
              </a:spcAft>
              <a:buClr>
                <a:schemeClr val="accent3"/>
              </a:buClr>
              <a:buFont typeface="Arial" panose="020B0604020202020204" pitchFamily="34" charset="0"/>
              <a:buChar char="•"/>
            </a:pPr>
            <a:r>
              <a:rPr lang="en-US" b="0" dirty="0"/>
              <a:t>Read and share updates, FAQs and other information from issues of </a:t>
            </a:r>
            <a:r>
              <a:rPr lang="en-US" dirty="0"/>
              <a:t>response</a:t>
            </a:r>
            <a:r>
              <a:rPr lang="en-US" b="0" dirty="0"/>
              <a:t> and </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Help others navigate the change with your energy, enthusiasm and excitement about the changes.</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Give yourself time to reflect on the changes.</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Maintain a positive mindset.</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Show that United Women in Faith is still an organization of </a:t>
            </a:r>
            <a:br>
              <a:rPr lang="en-US" b="0" dirty="0"/>
            </a:br>
            <a:r>
              <a:rPr lang="en-US" b="0" dirty="0"/>
              <a:t>BOLD women who act for justice and transform communities.</a:t>
            </a:r>
          </a:p>
          <a:p>
            <a:pPr marL="228600" indent="-228600">
              <a:lnSpc>
                <a:spcPts val="2200"/>
              </a:lnSpc>
              <a:spcBef>
                <a:spcPts val="0"/>
              </a:spcBef>
              <a:spcAft>
                <a:spcPts val="1200"/>
              </a:spcAft>
              <a:buClr>
                <a:schemeClr val="accent3"/>
              </a:buClr>
              <a:buFont typeface="Arial" panose="020B0604020202020204" pitchFamily="34" charset="0"/>
              <a:buChar char="•"/>
            </a:pPr>
            <a:r>
              <a:rPr lang="en-US" b="0" dirty="0"/>
              <a:t>As time passes and new programs are rolled out, try it! Make an effort to experience the programs, see how others received them (especially new members you may invite), and give your best effort to support!</a:t>
            </a:r>
          </a:p>
        </p:txBody>
      </p:sp>
    </p:spTree>
    <p:extLst>
      <p:ext uri="{BB962C8B-B14F-4D97-AF65-F5344CB8AC3E}">
        <p14:creationId xmlns:p14="http://schemas.microsoft.com/office/powerpoint/2010/main" val="3694501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ailboat on the water&#10;&#10;Description automatically generated with medium confidence">
            <a:extLst>
              <a:ext uri="{FF2B5EF4-FFF2-40B4-BE49-F238E27FC236}">
                <a16:creationId xmlns:a16="http://schemas.microsoft.com/office/drawing/2014/main" id="{F6D4907B-EC96-3049-B3B1-119660F40B2C}"/>
              </a:ext>
            </a:extLst>
          </p:cNvPr>
          <p:cNvPicPr>
            <a:picLocks noChangeAspect="1"/>
          </p:cNvPicPr>
          <p:nvPr/>
        </p:nvPicPr>
        <p:blipFill rotWithShape="1">
          <a:blip r:embed="rId3"/>
          <a:srcRect l="-114" t="280" r="3221" b="7324"/>
          <a:stretch/>
        </p:blipFill>
        <p:spPr>
          <a:xfrm>
            <a:off x="349404" y="1026945"/>
            <a:ext cx="5459725" cy="5185639"/>
          </a:xfrm>
          <a:prstGeom prst="rect">
            <a:avLst/>
          </a:prstGeom>
        </p:spPr>
      </p:pic>
      <p:sp>
        <p:nvSpPr>
          <p:cNvPr id="8" name="Text Placeholder 7">
            <a:extLst>
              <a:ext uri="{FF2B5EF4-FFF2-40B4-BE49-F238E27FC236}">
                <a16:creationId xmlns:a16="http://schemas.microsoft.com/office/drawing/2014/main" id="{A8B90D16-C64E-2D4D-88E8-09A770EA86DF}"/>
              </a:ext>
            </a:extLst>
          </p:cNvPr>
          <p:cNvSpPr>
            <a:spLocks noGrp="1"/>
          </p:cNvSpPr>
          <p:nvPr>
            <p:ph type="body" sz="half" idx="2"/>
          </p:nvPr>
        </p:nvSpPr>
        <p:spPr>
          <a:xfrm>
            <a:off x="6629400" y="2868539"/>
            <a:ext cx="5176024" cy="1642181"/>
          </a:xfrm>
        </p:spPr>
        <p:txBody>
          <a:bodyPr/>
          <a:lstStyle/>
          <a:p>
            <a:r>
              <a:rPr lang="en-US" b="1" dirty="0"/>
              <a:t>The Pessimist Complains About the Wind.</a:t>
            </a:r>
          </a:p>
          <a:p>
            <a:r>
              <a:rPr lang="en-US" b="1" dirty="0"/>
              <a:t>The Optimist Expects it to Change.</a:t>
            </a:r>
          </a:p>
          <a:p>
            <a:r>
              <a:rPr lang="en-US" b="1" dirty="0"/>
              <a:t>The Realist Adjusts the Sails</a:t>
            </a:r>
            <a:br>
              <a:rPr lang="en-US" dirty="0"/>
            </a:br>
            <a:endParaRPr lang="en-US" dirty="0"/>
          </a:p>
          <a:p>
            <a:r>
              <a:rPr lang="en-US" b="1" dirty="0"/>
              <a:t>—William Ward</a:t>
            </a:r>
          </a:p>
        </p:txBody>
      </p:sp>
    </p:spTree>
    <p:extLst>
      <p:ext uri="{BB962C8B-B14F-4D97-AF65-F5344CB8AC3E}">
        <p14:creationId xmlns:p14="http://schemas.microsoft.com/office/powerpoint/2010/main" val="1062897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02EB17-1AA8-9351-D5D7-B360F58FBFC0}"/>
              </a:ext>
            </a:extLst>
          </p:cNvPr>
          <p:cNvSpPr txBox="1"/>
          <p:nvPr/>
        </p:nvSpPr>
        <p:spPr>
          <a:xfrm>
            <a:off x="1171074" y="5294911"/>
            <a:ext cx="4203031" cy="1077218"/>
          </a:xfrm>
          <a:prstGeom prst="rect">
            <a:avLst/>
          </a:prstGeom>
          <a:noFill/>
        </p:spPr>
        <p:txBody>
          <a:bodyPr wrap="square" rtlCol="0">
            <a:spAutoFit/>
          </a:bodyPr>
          <a:lstStyle/>
          <a:p>
            <a:r>
              <a:rPr lang="en-US" sz="3200" dirty="0">
                <a:solidFill>
                  <a:schemeClr val="bg1"/>
                </a:solidFill>
              </a:rPr>
              <a:t>Tamara Clark</a:t>
            </a:r>
          </a:p>
          <a:p>
            <a:r>
              <a:rPr lang="en-US" sz="3200" dirty="0">
                <a:solidFill>
                  <a:schemeClr val="bg1"/>
                </a:solidFill>
                <a:hlinkClick r:id="rId3">
                  <a:extLst>
                    <a:ext uri="{A12FA001-AC4F-418D-AE19-62706E023703}">
                      <ahyp:hlinkClr xmlns:ahyp="http://schemas.microsoft.com/office/drawing/2018/hyperlinkcolor" val="tx"/>
                    </a:ext>
                  </a:extLst>
                </a:hlinkClick>
              </a:rPr>
              <a:t>Tclark@UWFaith.org</a:t>
            </a:r>
            <a:r>
              <a:rPr lang="en-US" sz="3200" dirty="0">
                <a:solidFill>
                  <a:schemeClr val="bg1"/>
                </a:solidFill>
              </a:rPr>
              <a:t> </a:t>
            </a:r>
          </a:p>
        </p:txBody>
      </p:sp>
    </p:spTree>
    <p:extLst>
      <p:ext uri="{BB962C8B-B14F-4D97-AF65-F5344CB8AC3E}">
        <p14:creationId xmlns:p14="http://schemas.microsoft.com/office/powerpoint/2010/main" val="2939258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B1EE-2F0F-7C49-ACA2-177B413CE3A7}"/>
              </a:ext>
            </a:extLst>
          </p:cNvPr>
          <p:cNvSpPr>
            <a:spLocks noGrp="1"/>
          </p:cNvSpPr>
          <p:nvPr>
            <p:ph type="title"/>
          </p:nvPr>
        </p:nvSpPr>
        <p:spPr/>
        <p:txBody>
          <a:bodyPr/>
          <a:lstStyle/>
          <a:p>
            <a:r>
              <a:rPr lang="en-US" dirty="0"/>
              <a:t>Key Questions:</a:t>
            </a:r>
          </a:p>
        </p:txBody>
      </p:sp>
      <p:pic>
        <p:nvPicPr>
          <p:cNvPr id="6" name="Picture 5" descr="A picture containing text&#10;&#10;Description automatically generated">
            <a:extLst>
              <a:ext uri="{FF2B5EF4-FFF2-40B4-BE49-F238E27FC236}">
                <a16:creationId xmlns:a16="http://schemas.microsoft.com/office/drawing/2014/main" id="{DC68DE9F-FA2F-4341-B0EE-919C81E6C3C6}"/>
              </a:ext>
            </a:extLst>
          </p:cNvPr>
          <p:cNvPicPr>
            <a:picLocks noChangeAspect="1"/>
          </p:cNvPicPr>
          <p:nvPr/>
        </p:nvPicPr>
        <p:blipFill rotWithShape="1">
          <a:blip r:embed="rId3"/>
          <a:srcRect r="46643"/>
          <a:stretch/>
        </p:blipFill>
        <p:spPr>
          <a:xfrm>
            <a:off x="1078657" y="1845937"/>
            <a:ext cx="3087523" cy="3849901"/>
          </a:xfrm>
          <a:prstGeom prst="rect">
            <a:avLst/>
          </a:prstGeom>
        </p:spPr>
      </p:pic>
      <p:cxnSp>
        <p:nvCxnSpPr>
          <p:cNvPr id="8" name="Straight Connector 7">
            <a:extLst>
              <a:ext uri="{FF2B5EF4-FFF2-40B4-BE49-F238E27FC236}">
                <a16:creationId xmlns:a16="http://schemas.microsoft.com/office/drawing/2014/main" id="{12ACABCE-6913-EB4B-811A-E0A4A02540FE}"/>
              </a:ext>
            </a:extLst>
          </p:cNvPr>
          <p:cNvCxnSpPr/>
          <p:nvPr/>
        </p:nvCxnSpPr>
        <p:spPr>
          <a:xfrm>
            <a:off x="4533777" y="1471961"/>
            <a:ext cx="0" cy="46240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522BFAD-7B46-5B46-BE6D-01FDEDEAFEC5}"/>
              </a:ext>
            </a:extLst>
          </p:cNvPr>
          <p:cNvSpPr/>
          <p:nvPr/>
        </p:nvSpPr>
        <p:spPr>
          <a:xfrm>
            <a:off x="5810081" y="1294726"/>
            <a:ext cx="534075" cy="4952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B07659AD-FA5F-544B-ABB3-A73ABF48AA1B}"/>
              </a:ext>
            </a:extLst>
          </p:cNvPr>
          <p:cNvSpPr>
            <a:spLocks noGrp="1"/>
          </p:cNvSpPr>
          <p:nvPr>
            <p:ph type="body" sz="half" idx="2"/>
          </p:nvPr>
        </p:nvSpPr>
        <p:spPr>
          <a:xfrm>
            <a:off x="5609802" y="2347362"/>
            <a:ext cx="4691357" cy="3154710"/>
          </a:xfrm>
        </p:spPr>
        <p:txBody>
          <a:bodyPr/>
          <a:lstStyle/>
          <a:p>
            <a:pPr marL="228600" indent="-228600">
              <a:lnSpc>
                <a:spcPts val="2200"/>
              </a:lnSpc>
              <a:spcAft>
                <a:spcPts val="1200"/>
              </a:spcAft>
              <a:buClr>
                <a:schemeClr val="accent3"/>
              </a:buClr>
              <a:buFont typeface="Arial" panose="020B0604020202020204" pitchFamily="34" charset="0"/>
              <a:buChar char="•"/>
            </a:pPr>
            <a:r>
              <a:rPr lang="en-US" dirty="0"/>
              <a:t>What are women looking for in a </a:t>
            </a:r>
            <a:br>
              <a:rPr lang="en-US" dirty="0"/>
            </a:br>
            <a:r>
              <a:rPr lang="en-US" dirty="0"/>
              <a:t>faith-based organization?</a:t>
            </a:r>
          </a:p>
          <a:p>
            <a:pPr marL="228600" indent="-228600">
              <a:lnSpc>
                <a:spcPts val="2200"/>
              </a:lnSpc>
              <a:spcAft>
                <a:spcPts val="1200"/>
              </a:spcAft>
              <a:buClr>
                <a:schemeClr val="accent3"/>
              </a:buClr>
              <a:buFont typeface="Arial" panose="020B0604020202020204" pitchFamily="34" charset="0"/>
              <a:buChar char="•"/>
            </a:pPr>
            <a:r>
              <a:rPr lang="en-US" dirty="0"/>
              <a:t>What do women think about United Methodist Women and the work we do?</a:t>
            </a:r>
          </a:p>
          <a:p>
            <a:pPr marL="228600" indent="-228600">
              <a:lnSpc>
                <a:spcPts val="2200"/>
              </a:lnSpc>
              <a:spcAft>
                <a:spcPts val="1200"/>
              </a:spcAft>
              <a:buClr>
                <a:schemeClr val="accent3"/>
              </a:buClr>
              <a:buFont typeface="Arial" panose="020B0604020202020204" pitchFamily="34" charset="0"/>
              <a:buChar char="•"/>
            </a:pPr>
            <a:r>
              <a:rPr lang="en-US" dirty="0"/>
              <a:t>How do women want to give?</a:t>
            </a:r>
          </a:p>
          <a:p>
            <a:pPr marL="228600" indent="-228600">
              <a:lnSpc>
                <a:spcPts val="2200"/>
              </a:lnSpc>
              <a:spcAft>
                <a:spcPts val="1200"/>
              </a:spcAft>
              <a:buClr>
                <a:schemeClr val="accent3"/>
              </a:buClr>
              <a:buFont typeface="Arial" panose="020B0604020202020204" pitchFamily="34" charset="0"/>
              <a:buChar char="•"/>
            </a:pPr>
            <a:r>
              <a:rPr lang="en-US" dirty="0"/>
              <a:t>What is most important to the women?</a:t>
            </a:r>
          </a:p>
          <a:p>
            <a:pPr marL="228600" indent="-228600">
              <a:lnSpc>
                <a:spcPts val="2200"/>
              </a:lnSpc>
              <a:spcAft>
                <a:spcPts val="1200"/>
              </a:spcAft>
              <a:buClr>
                <a:schemeClr val="accent3"/>
              </a:buClr>
              <a:buFont typeface="Arial" panose="020B0604020202020204" pitchFamily="34" charset="0"/>
              <a:buChar char="•"/>
            </a:pPr>
            <a:r>
              <a:rPr lang="en-US" dirty="0"/>
              <a:t>How do women want to gather?</a:t>
            </a:r>
          </a:p>
        </p:txBody>
      </p:sp>
    </p:spTree>
    <p:extLst>
      <p:ext uri="{BB962C8B-B14F-4D97-AF65-F5344CB8AC3E}">
        <p14:creationId xmlns:p14="http://schemas.microsoft.com/office/powerpoint/2010/main" val="3115340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0106B-29AF-3943-A7D4-669A939928A8}"/>
              </a:ext>
            </a:extLst>
          </p:cNvPr>
          <p:cNvSpPr>
            <a:spLocks noGrp="1"/>
          </p:cNvSpPr>
          <p:nvPr>
            <p:ph type="title"/>
          </p:nvPr>
        </p:nvSpPr>
        <p:spPr/>
        <p:txBody>
          <a:bodyPr/>
          <a:lstStyle/>
          <a:p>
            <a:r>
              <a:rPr lang="en-US" dirty="0"/>
              <a:t>Inspirations: </a:t>
            </a:r>
          </a:p>
        </p:txBody>
      </p:sp>
      <p:sp>
        <p:nvSpPr>
          <p:cNvPr id="3" name="Content Placeholder 2">
            <a:extLst>
              <a:ext uri="{FF2B5EF4-FFF2-40B4-BE49-F238E27FC236}">
                <a16:creationId xmlns:a16="http://schemas.microsoft.com/office/drawing/2014/main" id="{38266A11-3CA7-E948-AD00-76F9181A96FD}"/>
              </a:ext>
            </a:extLst>
          </p:cNvPr>
          <p:cNvSpPr>
            <a:spLocks noGrp="1"/>
          </p:cNvSpPr>
          <p:nvPr>
            <p:ph idx="1"/>
          </p:nvPr>
        </p:nvSpPr>
        <p:spPr>
          <a:xfrm>
            <a:off x="914400" y="1828800"/>
            <a:ext cx="10515600" cy="2026196"/>
          </a:xfrm>
        </p:spPr>
        <p:txBody>
          <a:bodyPr/>
          <a:lstStyle/>
          <a:p>
            <a:pPr marL="228600" indent="-228600">
              <a:lnSpc>
                <a:spcPts val="2200"/>
              </a:lnSpc>
              <a:spcBef>
                <a:spcPts val="0"/>
              </a:spcBef>
              <a:spcAft>
                <a:spcPts val="1200"/>
              </a:spcAft>
              <a:buClr>
                <a:schemeClr val="accent3"/>
              </a:buClr>
              <a:buFont typeface="Arial" panose="020B0604020202020204" pitchFamily="34" charset="0"/>
              <a:buChar char="•"/>
            </a:pPr>
            <a:r>
              <a:rPr lang="en-US" dirty="0"/>
              <a:t>Inspiration</a:t>
            </a:r>
            <a:r>
              <a:rPr lang="en-US" b="0" dirty="0"/>
              <a:t> for new programs</a:t>
            </a:r>
          </a:p>
          <a:p>
            <a:pPr marL="228600" indent="-228600">
              <a:lnSpc>
                <a:spcPts val="2200"/>
              </a:lnSpc>
              <a:spcBef>
                <a:spcPts val="0"/>
              </a:spcBef>
              <a:spcAft>
                <a:spcPts val="1200"/>
              </a:spcAft>
              <a:buClr>
                <a:schemeClr val="accent3"/>
              </a:buClr>
              <a:buFont typeface="Arial" panose="020B0604020202020204" pitchFamily="34" charset="0"/>
              <a:buChar char="•"/>
            </a:pPr>
            <a:r>
              <a:rPr lang="en-US" dirty="0"/>
              <a:t>Inspiration</a:t>
            </a:r>
            <a:r>
              <a:rPr lang="en-US" b="0" dirty="0"/>
              <a:t> for new ways to gather</a:t>
            </a:r>
          </a:p>
          <a:p>
            <a:pPr marL="228600" indent="-228600">
              <a:lnSpc>
                <a:spcPts val="2200"/>
              </a:lnSpc>
              <a:spcBef>
                <a:spcPts val="0"/>
              </a:spcBef>
              <a:spcAft>
                <a:spcPts val="1200"/>
              </a:spcAft>
              <a:buClr>
                <a:schemeClr val="accent3"/>
              </a:buClr>
              <a:buFont typeface="Arial" panose="020B0604020202020204" pitchFamily="34" charset="0"/>
              <a:buChar char="•"/>
            </a:pPr>
            <a:r>
              <a:rPr lang="en-US" dirty="0"/>
              <a:t>Inspiration</a:t>
            </a:r>
            <a:r>
              <a:rPr lang="en-US" b="0" dirty="0"/>
              <a:t> for new ways to give</a:t>
            </a:r>
          </a:p>
          <a:p>
            <a:pPr marL="228600" indent="-228600">
              <a:lnSpc>
                <a:spcPts val="2200"/>
              </a:lnSpc>
              <a:spcBef>
                <a:spcPts val="0"/>
              </a:spcBef>
              <a:spcAft>
                <a:spcPts val="1200"/>
              </a:spcAft>
              <a:buClr>
                <a:schemeClr val="accent3"/>
              </a:buClr>
              <a:buFont typeface="Arial" panose="020B0604020202020204" pitchFamily="34" charset="0"/>
              <a:buChar char="•"/>
            </a:pPr>
            <a:r>
              <a:rPr lang="en-US" dirty="0"/>
              <a:t>Inspiration</a:t>
            </a:r>
            <a:r>
              <a:rPr lang="en-US" b="0" dirty="0"/>
              <a:t> for new ways to join</a:t>
            </a:r>
          </a:p>
          <a:p>
            <a:pPr marL="228600" indent="-228600">
              <a:lnSpc>
                <a:spcPts val="2200"/>
              </a:lnSpc>
              <a:spcBef>
                <a:spcPts val="0"/>
              </a:spcBef>
              <a:spcAft>
                <a:spcPts val="1200"/>
              </a:spcAft>
              <a:buClr>
                <a:schemeClr val="accent3"/>
              </a:buClr>
              <a:buFont typeface="Arial" panose="020B0604020202020204" pitchFamily="34" charset="0"/>
              <a:buChar char="•"/>
            </a:pPr>
            <a:r>
              <a:rPr lang="en-US" dirty="0"/>
              <a:t>Inspiration</a:t>
            </a:r>
            <a:r>
              <a:rPr lang="en-US" b="0" dirty="0"/>
              <a:t> for new ways to influence and impact the world</a:t>
            </a:r>
          </a:p>
        </p:txBody>
      </p:sp>
    </p:spTree>
    <p:extLst>
      <p:ext uri="{BB962C8B-B14F-4D97-AF65-F5344CB8AC3E}">
        <p14:creationId xmlns:p14="http://schemas.microsoft.com/office/powerpoint/2010/main" val="1561943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0106B-29AF-3943-A7D4-669A939928A8}"/>
              </a:ext>
            </a:extLst>
          </p:cNvPr>
          <p:cNvSpPr>
            <a:spLocks noGrp="1"/>
          </p:cNvSpPr>
          <p:nvPr>
            <p:ph type="title"/>
          </p:nvPr>
        </p:nvSpPr>
        <p:spPr/>
        <p:txBody>
          <a:bodyPr/>
          <a:lstStyle/>
          <a:p>
            <a:r>
              <a:rPr lang="en-US" dirty="0"/>
              <a:t>Goals:</a:t>
            </a:r>
          </a:p>
        </p:txBody>
      </p:sp>
      <p:sp>
        <p:nvSpPr>
          <p:cNvPr id="3" name="Content Placeholder 2">
            <a:extLst>
              <a:ext uri="{FF2B5EF4-FFF2-40B4-BE49-F238E27FC236}">
                <a16:creationId xmlns:a16="http://schemas.microsoft.com/office/drawing/2014/main" id="{38266A11-3CA7-E948-AD00-76F9181A96FD}"/>
              </a:ext>
            </a:extLst>
          </p:cNvPr>
          <p:cNvSpPr>
            <a:spLocks noGrp="1"/>
          </p:cNvSpPr>
          <p:nvPr>
            <p:ph idx="1"/>
          </p:nvPr>
        </p:nvSpPr>
        <p:spPr>
          <a:xfrm>
            <a:off x="914400" y="1828800"/>
            <a:ext cx="8692179" cy="2718693"/>
          </a:xfrm>
        </p:spPr>
        <p:txBody>
          <a:bodyPr/>
          <a:lstStyle/>
          <a:p>
            <a:pPr marL="228600" indent="-228600">
              <a:lnSpc>
                <a:spcPts val="2200"/>
              </a:lnSpc>
              <a:spcBef>
                <a:spcPts val="0"/>
              </a:spcBef>
              <a:spcAft>
                <a:spcPts val="1200"/>
              </a:spcAft>
              <a:buClr>
                <a:schemeClr val="accent3"/>
              </a:buClr>
              <a:buFont typeface="Arial" panose="020B0604020202020204" pitchFamily="34" charset="0"/>
              <a:buChar char="•"/>
            </a:pPr>
            <a:r>
              <a:rPr lang="en-US" dirty="0"/>
              <a:t>Review</a:t>
            </a:r>
            <a:r>
              <a:rPr lang="en-US" b="0" i="1" dirty="0"/>
              <a:t> </a:t>
            </a:r>
            <a:r>
              <a:rPr lang="en-US" b="0" dirty="0"/>
              <a:t>the key research findings and data  that are informing </a:t>
            </a:r>
            <a:br>
              <a:rPr lang="en-US" b="0" dirty="0"/>
            </a:br>
            <a:r>
              <a:rPr lang="en-US" b="0" dirty="0"/>
              <a:t>United Methodist Women’s upcoming programmatic and brand changes.</a:t>
            </a:r>
          </a:p>
          <a:p>
            <a:pPr marL="228600" indent="-228600">
              <a:lnSpc>
                <a:spcPts val="2200"/>
              </a:lnSpc>
              <a:spcBef>
                <a:spcPts val="0"/>
              </a:spcBef>
              <a:spcAft>
                <a:spcPts val="1200"/>
              </a:spcAft>
              <a:buClr>
                <a:schemeClr val="accent3"/>
              </a:buClr>
              <a:buFont typeface="Arial" panose="020B0604020202020204" pitchFamily="34" charset="0"/>
              <a:buChar char="•"/>
            </a:pPr>
            <a:r>
              <a:rPr lang="en-US" dirty="0"/>
              <a:t>Explore</a:t>
            </a:r>
            <a:r>
              <a:rPr lang="en-US" b="0" dirty="0"/>
              <a:t> our personal responses to change and positive ways </a:t>
            </a:r>
            <a:br>
              <a:rPr lang="en-US" b="0" dirty="0"/>
            </a:br>
            <a:r>
              <a:rPr lang="en-US" b="0" dirty="0"/>
              <a:t>to navigate change.</a:t>
            </a:r>
          </a:p>
          <a:p>
            <a:pPr marL="228600" indent="-228600">
              <a:lnSpc>
                <a:spcPts val="2200"/>
              </a:lnSpc>
              <a:spcBef>
                <a:spcPts val="0"/>
              </a:spcBef>
              <a:spcAft>
                <a:spcPts val="1200"/>
              </a:spcAft>
              <a:buClr>
                <a:schemeClr val="accent3"/>
              </a:buClr>
              <a:buFont typeface="Arial" panose="020B0604020202020204" pitchFamily="34" charset="0"/>
              <a:buChar char="•"/>
            </a:pPr>
            <a:r>
              <a:rPr lang="en-US" dirty="0"/>
              <a:t>Compare</a:t>
            </a:r>
            <a:r>
              <a:rPr lang="en-US" b="0" dirty="0"/>
              <a:t> the changes at United Methodist Women to Jesus’ new wineskins metaphor about change in Mark 2:21-22.</a:t>
            </a:r>
          </a:p>
          <a:p>
            <a:pPr marL="228600" indent="-228600">
              <a:lnSpc>
                <a:spcPts val="2200"/>
              </a:lnSpc>
              <a:spcBef>
                <a:spcPts val="0"/>
              </a:spcBef>
              <a:spcAft>
                <a:spcPts val="1200"/>
              </a:spcAft>
              <a:buClr>
                <a:schemeClr val="accent3"/>
              </a:buClr>
              <a:buFont typeface="Arial" panose="020B0604020202020204" pitchFamily="34" charset="0"/>
              <a:buChar char="•"/>
            </a:pPr>
            <a:r>
              <a:rPr lang="en-US" dirty="0"/>
              <a:t>Talk</a:t>
            </a:r>
            <a:r>
              <a:rPr lang="en-US" b="0" dirty="0"/>
              <a:t> about how we can become an influencer inviting new women </a:t>
            </a:r>
            <a:br>
              <a:rPr lang="en-US" b="0" dirty="0"/>
            </a:br>
            <a:r>
              <a:rPr lang="en-US" b="0" dirty="0"/>
              <a:t>to our great movement and sisterhood.</a:t>
            </a:r>
          </a:p>
        </p:txBody>
      </p:sp>
    </p:spTree>
    <p:extLst>
      <p:ext uri="{BB962C8B-B14F-4D97-AF65-F5344CB8AC3E}">
        <p14:creationId xmlns:p14="http://schemas.microsoft.com/office/powerpoint/2010/main" val="4094732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AE7F-74E7-2F4C-BB8D-48262F273B86}"/>
              </a:ext>
            </a:extLst>
          </p:cNvPr>
          <p:cNvSpPr>
            <a:spLocks noGrp="1"/>
          </p:cNvSpPr>
          <p:nvPr>
            <p:ph type="title"/>
          </p:nvPr>
        </p:nvSpPr>
        <p:spPr/>
        <p:txBody>
          <a:bodyPr/>
          <a:lstStyle/>
          <a:p>
            <a:r>
              <a:rPr lang="en-US" dirty="0">
                <a:cs typeface="Arial" panose="020B0604020202020204" pitchFamily="34" charset="0"/>
              </a:rPr>
              <a:t>Key Research Findings</a:t>
            </a:r>
            <a:endParaRPr lang="en-US" dirty="0"/>
          </a:p>
        </p:txBody>
      </p:sp>
      <p:pic>
        <p:nvPicPr>
          <p:cNvPr id="5" name="Picture Placeholder 4">
            <a:extLst>
              <a:ext uri="{FF2B5EF4-FFF2-40B4-BE49-F238E27FC236}">
                <a16:creationId xmlns:a16="http://schemas.microsoft.com/office/drawing/2014/main" id="{3E9AFD4B-858B-3749-8321-5ECB9FD93ABE}"/>
              </a:ext>
            </a:extLst>
          </p:cNvPr>
          <p:cNvPicPr>
            <a:picLocks noGrp="1" noChangeAspect="1"/>
          </p:cNvPicPr>
          <p:nvPr>
            <p:ph type="pic" idx="13"/>
          </p:nvPr>
        </p:nvPicPr>
        <p:blipFill>
          <a:blip r:embed="rId3"/>
          <a:srcRect l="20382" r="20382"/>
          <a:stretch>
            <a:fillRect/>
          </a:stretch>
        </p:blipFill>
        <p:spPr/>
      </p:pic>
    </p:spTree>
    <p:extLst>
      <p:ext uri="{BB962C8B-B14F-4D97-AF65-F5344CB8AC3E}">
        <p14:creationId xmlns:p14="http://schemas.microsoft.com/office/powerpoint/2010/main" val="1938490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8F2FF6BA-53BD-8345-862B-651AFFFC1B88}"/>
              </a:ext>
            </a:extLst>
          </p:cNvPr>
          <p:cNvPicPr>
            <a:picLocks noChangeAspect="1"/>
          </p:cNvPicPr>
          <p:nvPr/>
        </p:nvPicPr>
        <p:blipFill rotWithShape="1">
          <a:blip r:embed="rId3"/>
          <a:srcRect l="1691" t="7434" r="1395" b="1662"/>
          <a:stretch/>
        </p:blipFill>
        <p:spPr>
          <a:xfrm>
            <a:off x="412991" y="1944725"/>
            <a:ext cx="11344736" cy="3574042"/>
          </a:xfrm>
          <a:prstGeom prst="rect">
            <a:avLst/>
          </a:prstGeom>
        </p:spPr>
      </p:pic>
      <p:sp>
        <p:nvSpPr>
          <p:cNvPr id="2" name="Title 1">
            <a:extLst>
              <a:ext uri="{FF2B5EF4-FFF2-40B4-BE49-F238E27FC236}">
                <a16:creationId xmlns:a16="http://schemas.microsoft.com/office/drawing/2014/main" id="{EE60106B-29AF-3943-A7D4-669A939928A8}"/>
              </a:ext>
            </a:extLst>
          </p:cNvPr>
          <p:cNvSpPr>
            <a:spLocks noGrp="1"/>
          </p:cNvSpPr>
          <p:nvPr>
            <p:ph type="title"/>
          </p:nvPr>
        </p:nvSpPr>
        <p:spPr/>
        <p:txBody>
          <a:bodyPr/>
          <a:lstStyle/>
          <a:p>
            <a:r>
              <a:rPr lang="en-US" dirty="0"/>
              <a:t>Demographic Comparisons</a:t>
            </a:r>
          </a:p>
        </p:txBody>
      </p:sp>
      <p:sp>
        <p:nvSpPr>
          <p:cNvPr id="3" name="Content Placeholder 2">
            <a:extLst>
              <a:ext uri="{FF2B5EF4-FFF2-40B4-BE49-F238E27FC236}">
                <a16:creationId xmlns:a16="http://schemas.microsoft.com/office/drawing/2014/main" id="{38266A11-3CA7-E948-AD00-76F9181A96FD}"/>
              </a:ext>
            </a:extLst>
          </p:cNvPr>
          <p:cNvSpPr>
            <a:spLocks noGrp="1"/>
          </p:cNvSpPr>
          <p:nvPr>
            <p:ph idx="1"/>
          </p:nvPr>
        </p:nvSpPr>
        <p:spPr>
          <a:xfrm>
            <a:off x="914400" y="1302818"/>
            <a:ext cx="10515600" cy="641907"/>
          </a:xfrm>
        </p:spPr>
        <p:txBody>
          <a:bodyPr/>
          <a:lstStyle/>
          <a:p>
            <a:r>
              <a:rPr lang="en-US" b="0" dirty="0"/>
              <a:t>Source: Pew Research Centers, General Commission on Finance Administration, </a:t>
            </a:r>
            <a:br>
              <a:rPr lang="en-US" b="0" dirty="0"/>
            </a:br>
            <a:r>
              <a:rPr lang="en-US" b="0" dirty="0"/>
              <a:t>US Census 2014</a:t>
            </a:r>
          </a:p>
        </p:txBody>
      </p:sp>
      <p:sp>
        <p:nvSpPr>
          <p:cNvPr id="4" name="Content Placeholder 2">
            <a:extLst>
              <a:ext uri="{FF2B5EF4-FFF2-40B4-BE49-F238E27FC236}">
                <a16:creationId xmlns:a16="http://schemas.microsoft.com/office/drawing/2014/main" id="{0F712C79-316F-7D42-85E3-3753E1560150}"/>
              </a:ext>
            </a:extLst>
          </p:cNvPr>
          <p:cNvSpPr txBox="1">
            <a:spLocks/>
          </p:cNvSpPr>
          <p:nvPr/>
        </p:nvSpPr>
        <p:spPr>
          <a:xfrm>
            <a:off x="493614" y="5086245"/>
            <a:ext cx="11223653" cy="290913"/>
          </a:xfrm>
          <a:prstGeom prst="rect">
            <a:avLst/>
          </a:prstGeom>
        </p:spPr>
        <p:txBody>
          <a:bodyPr vert="horz" wrap="square" lIns="0" tIns="0" rIns="0" bIns="0" rtlCol="0">
            <a:spAutoFit/>
          </a:bodyPr>
          <a:lstStyle>
            <a:lvl1pPr marL="0" indent="0" algn="l" defTabSz="914400" rtl="0" eaLnBrk="1" latinLnBrk="0" hangingPunct="1">
              <a:lnSpc>
                <a:spcPts val="2600"/>
              </a:lnSpc>
              <a:spcBef>
                <a:spcPts val="1200"/>
              </a:spcBef>
              <a:spcAft>
                <a:spcPts val="800"/>
              </a:spcAft>
              <a:buFontTx/>
              <a:buNone/>
              <a:defRPr sz="2000" b="1" kern="1200">
                <a:solidFill>
                  <a:schemeClr val="tx2"/>
                </a:solidFill>
                <a:latin typeface="+mn-lt"/>
                <a:ea typeface="+mn-ea"/>
                <a:cs typeface="+mn-cs"/>
              </a:defRPr>
            </a:lvl1pPr>
            <a:lvl2pPr marL="228600" indent="-228600" algn="l" defTabSz="914400" rtl="0" eaLnBrk="1" latinLnBrk="0" hangingPunct="1">
              <a:lnSpc>
                <a:spcPts val="2200"/>
              </a:lnSpc>
              <a:spcBef>
                <a:spcPts val="0"/>
              </a:spcBef>
              <a:spcAft>
                <a:spcPts val="1200"/>
              </a:spcAft>
              <a:buClr>
                <a:schemeClr val="accent3"/>
              </a:buClr>
              <a:buSzPct val="100000"/>
              <a:buFont typeface="Arial" panose="020B0604020202020204" pitchFamily="34" charset="0"/>
              <a:buChar char="•"/>
              <a:tabLst/>
              <a:defRPr sz="2000" kern="1200">
                <a:solidFill>
                  <a:schemeClr val="tx2"/>
                </a:solidFill>
                <a:latin typeface="+mn-lt"/>
                <a:ea typeface="+mn-ea"/>
                <a:cs typeface="+mn-cs"/>
              </a:defRPr>
            </a:lvl2pPr>
            <a:lvl3pPr marL="0" indent="0" algn="l" defTabSz="914400" rtl="0" eaLnBrk="1" latinLnBrk="0" hangingPunct="1">
              <a:lnSpc>
                <a:spcPts val="1800"/>
              </a:lnSpc>
              <a:spcBef>
                <a:spcPts val="0"/>
              </a:spcBef>
              <a:buFontTx/>
              <a:buNone/>
              <a:defRPr sz="1400" b="1" kern="1200">
                <a:solidFill>
                  <a:schemeClr val="accent1"/>
                </a:solidFill>
                <a:latin typeface="+mn-lt"/>
                <a:ea typeface="+mn-ea"/>
                <a:cs typeface="+mn-cs"/>
              </a:defRPr>
            </a:lvl3pPr>
            <a:lvl4pPr marL="0" indent="0" algn="l" defTabSz="914400" rtl="0" eaLnBrk="1" latinLnBrk="0" hangingPunct="1">
              <a:lnSpc>
                <a:spcPts val="1800"/>
              </a:lnSpc>
              <a:spcBef>
                <a:spcPts val="0"/>
              </a:spcBef>
              <a:buFontTx/>
              <a:buNone/>
              <a:defRPr sz="1400" kern="1200">
                <a:solidFill>
                  <a:schemeClr val="tx2"/>
                </a:solidFill>
                <a:latin typeface="+mn-lt"/>
                <a:ea typeface="+mn-ea"/>
                <a:cs typeface="+mn-cs"/>
              </a:defRPr>
            </a:lvl4pPr>
            <a:lvl5pPr marL="176213" indent="-176213" algn="l" defTabSz="914400" rtl="0" eaLnBrk="1" latinLnBrk="0" hangingPunct="1">
              <a:lnSpc>
                <a:spcPts val="1800"/>
              </a:lnSpc>
              <a:spcBef>
                <a:spcPts val="0"/>
              </a:spcBef>
              <a:buClr>
                <a:schemeClr val="accent3"/>
              </a:buClr>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0" dirty="0">
                <a:solidFill>
                  <a:schemeClr val="bg2">
                    <a:lumMod val="10000"/>
                  </a:schemeClr>
                </a:solidFill>
              </a:rPr>
              <a:t>Percentages of US Population</a:t>
            </a:r>
          </a:p>
        </p:txBody>
      </p:sp>
    </p:spTree>
    <p:extLst>
      <p:ext uri="{BB962C8B-B14F-4D97-AF65-F5344CB8AC3E}">
        <p14:creationId xmlns:p14="http://schemas.microsoft.com/office/powerpoint/2010/main" val="2817615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36769F41-76E3-714C-B89F-EEBA6727B3A3}"/>
              </a:ext>
            </a:extLst>
          </p:cNvPr>
          <p:cNvPicPr>
            <a:picLocks noChangeAspect="1"/>
          </p:cNvPicPr>
          <p:nvPr/>
        </p:nvPicPr>
        <p:blipFill>
          <a:blip r:embed="rId3"/>
          <a:stretch>
            <a:fillRect/>
          </a:stretch>
        </p:blipFill>
        <p:spPr>
          <a:xfrm>
            <a:off x="524634" y="2008201"/>
            <a:ext cx="11127897" cy="3926021"/>
          </a:xfrm>
          <a:prstGeom prst="rect">
            <a:avLst/>
          </a:prstGeom>
        </p:spPr>
      </p:pic>
      <p:sp>
        <p:nvSpPr>
          <p:cNvPr id="2" name="Title 1">
            <a:extLst>
              <a:ext uri="{FF2B5EF4-FFF2-40B4-BE49-F238E27FC236}">
                <a16:creationId xmlns:a16="http://schemas.microsoft.com/office/drawing/2014/main" id="{EE60106B-29AF-3943-A7D4-669A939928A8}"/>
              </a:ext>
            </a:extLst>
          </p:cNvPr>
          <p:cNvSpPr>
            <a:spLocks noGrp="1"/>
          </p:cNvSpPr>
          <p:nvPr>
            <p:ph type="title"/>
          </p:nvPr>
        </p:nvSpPr>
        <p:spPr>
          <a:xfrm>
            <a:off x="914400" y="685800"/>
            <a:ext cx="10058400" cy="538609"/>
          </a:xfrm>
        </p:spPr>
        <p:txBody>
          <a:bodyPr/>
          <a:lstStyle/>
          <a:p>
            <a:r>
              <a:rPr lang="en-US" dirty="0"/>
              <a:t>Racial/Ethnic Comparisons</a:t>
            </a:r>
          </a:p>
        </p:txBody>
      </p:sp>
      <p:sp>
        <p:nvSpPr>
          <p:cNvPr id="3" name="Content Placeholder 2">
            <a:extLst>
              <a:ext uri="{FF2B5EF4-FFF2-40B4-BE49-F238E27FC236}">
                <a16:creationId xmlns:a16="http://schemas.microsoft.com/office/drawing/2014/main" id="{38266A11-3CA7-E948-AD00-76F9181A96FD}"/>
              </a:ext>
            </a:extLst>
          </p:cNvPr>
          <p:cNvSpPr>
            <a:spLocks noGrp="1"/>
          </p:cNvSpPr>
          <p:nvPr>
            <p:ph idx="1"/>
          </p:nvPr>
        </p:nvSpPr>
        <p:spPr>
          <a:xfrm>
            <a:off x="914399" y="1302818"/>
            <a:ext cx="11150825" cy="641842"/>
          </a:xfrm>
        </p:spPr>
        <p:txBody>
          <a:bodyPr/>
          <a:lstStyle/>
          <a:p>
            <a:r>
              <a:rPr lang="en-US" b="0" dirty="0"/>
              <a:t>Source: Pew Research Centers, General Commission on Finance Administration, </a:t>
            </a:r>
            <a:br>
              <a:rPr lang="en-US" b="0" dirty="0"/>
            </a:br>
            <a:r>
              <a:rPr lang="en-US" b="0" dirty="0"/>
              <a:t>US Census 2014</a:t>
            </a:r>
          </a:p>
        </p:txBody>
      </p:sp>
    </p:spTree>
    <p:extLst>
      <p:ext uri="{BB962C8B-B14F-4D97-AF65-F5344CB8AC3E}">
        <p14:creationId xmlns:p14="http://schemas.microsoft.com/office/powerpoint/2010/main" val="2384680634"/>
      </p:ext>
    </p:extLst>
  </p:cSld>
  <p:clrMapOvr>
    <a:masterClrMapping/>
  </p:clrMapOvr>
</p:sld>
</file>

<file path=ppt/theme/theme1.xml><?xml version="1.0" encoding="utf-8"?>
<a:theme xmlns:a="http://schemas.openxmlformats.org/drawingml/2006/main" name="Office Theme">
  <a:themeElements>
    <a:clrScheme name="Custom 44">
      <a:dk1>
        <a:srgbClr val="414041"/>
      </a:dk1>
      <a:lt1>
        <a:srgbClr val="FFFFFF"/>
      </a:lt1>
      <a:dk2>
        <a:srgbClr val="796E67"/>
      </a:dk2>
      <a:lt2>
        <a:srgbClr val="F0F0F0"/>
      </a:lt2>
      <a:accent1>
        <a:srgbClr val="608EB5"/>
      </a:accent1>
      <a:accent2>
        <a:srgbClr val="F6A800"/>
      </a:accent2>
      <a:accent3>
        <a:srgbClr val="498B2C"/>
      </a:accent3>
      <a:accent4>
        <a:srgbClr val="FF681D"/>
      </a:accent4>
      <a:accent5>
        <a:srgbClr val="E6E7E8"/>
      </a:accent5>
      <a:accent6>
        <a:srgbClr val="E7EEF3"/>
      </a:accent6>
      <a:hlink>
        <a:srgbClr val="414041"/>
      </a:hlink>
      <a:folHlink>
        <a:srgbClr val="4140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4">
    <a:dk1>
      <a:srgbClr val="414041"/>
    </a:dk1>
    <a:lt1>
      <a:srgbClr val="FFFFFF"/>
    </a:lt1>
    <a:dk2>
      <a:srgbClr val="796E67"/>
    </a:dk2>
    <a:lt2>
      <a:srgbClr val="F0F0F0"/>
    </a:lt2>
    <a:accent1>
      <a:srgbClr val="608EB5"/>
    </a:accent1>
    <a:accent2>
      <a:srgbClr val="F6A800"/>
    </a:accent2>
    <a:accent3>
      <a:srgbClr val="498B2C"/>
    </a:accent3>
    <a:accent4>
      <a:srgbClr val="FF681D"/>
    </a:accent4>
    <a:accent5>
      <a:srgbClr val="E6E7E8"/>
    </a:accent5>
    <a:accent6>
      <a:srgbClr val="E7EEF3"/>
    </a:accent6>
    <a:hlink>
      <a:srgbClr val="414041"/>
    </a:hlink>
    <a:folHlink>
      <a:srgbClr val="414041"/>
    </a:folHlink>
  </a:clrScheme>
</a:themeOverride>
</file>

<file path=ppt/theme/themeOverride2.xml><?xml version="1.0" encoding="utf-8"?>
<a:themeOverride xmlns:a="http://schemas.openxmlformats.org/drawingml/2006/main">
  <a:clrScheme name="Custom 44">
    <a:dk1>
      <a:srgbClr val="414041"/>
    </a:dk1>
    <a:lt1>
      <a:srgbClr val="FFFFFF"/>
    </a:lt1>
    <a:dk2>
      <a:srgbClr val="796E67"/>
    </a:dk2>
    <a:lt2>
      <a:srgbClr val="F0F0F0"/>
    </a:lt2>
    <a:accent1>
      <a:srgbClr val="608EB5"/>
    </a:accent1>
    <a:accent2>
      <a:srgbClr val="F6A800"/>
    </a:accent2>
    <a:accent3>
      <a:srgbClr val="498B2C"/>
    </a:accent3>
    <a:accent4>
      <a:srgbClr val="FF681D"/>
    </a:accent4>
    <a:accent5>
      <a:srgbClr val="E6E7E8"/>
    </a:accent5>
    <a:accent6>
      <a:srgbClr val="E7EEF3"/>
    </a:accent6>
    <a:hlink>
      <a:srgbClr val="414041"/>
    </a:hlink>
    <a:folHlink>
      <a:srgbClr val="414041"/>
    </a:folHlink>
  </a:clrScheme>
</a:themeOverride>
</file>

<file path=ppt/theme/themeOverride3.xml><?xml version="1.0" encoding="utf-8"?>
<a:themeOverride xmlns:a="http://schemas.openxmlformats.org/drawingml/2006/main">
  <a:clrScheme name="Custom 44">
    <a:dk1>
      <a:srgbClr val="414041"/>
    </a:dk1>
    <a:lt1>
      <a:srgbClr val="FFFFFF"/>
    </a:lt1>
    <a:dk2>
      <a:srgbClr val="796E67"/>
    </a:dk2>
    <a:lt2>
      <a:srgbClr val="F0F0F0"/>
    </a:lt2>
    <a:accent1>
      <a:srgbClr val="608EB5"/>
    </a:accent1>
    <a:accent2>
      <a:srgbClr val="F6A800"/>
    </a:accent2>
    <a:accent3>
      <a:srgbClr val="498B2C"/>
    </a:accent3>
    <a:accent4>
      <a:srgbClr val="FF681D"/>
    </a:accent4>
    <a:accent5>
      <a:srgbClr val="E6E7E8"/>
    </a:accent5>
    <a:accent6>
      <a:srgbClr val="E7EEF3"/>
    </a:accent6>
    <a:hlink>
      <a:srgbClr val="414041"/>
    </a:hlink>
    <a:folHlink>
      <a:srgbClr val="414041"/>
    </a:folHlink>
  </a:clrScheme>
</a:themeOverride>
</file>

<file path=docProps/app.xml><?xml version="1.0" encoding="utf-8"?>
<Properties xmlns="http://schemas.openxmlformats.org/officeDocument/2006/extended-properties" xmlns:vt="http://schemas.openxmlformats.org/officeDocument/2006/docPropsVTypes">
  <TotalTime>4223</TotalTime>
  <Words>3035</Words>
  <Application>Microsoft Office PowerPoint</Application>
  <PresentationFormat>Widescreen</PresentationFormat>
  <Paragraphs>260</Paragraphs>
  <Slides>30</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Avenir-Webfont</vt:lpstr>
      <vt:lpstr>Calibri</vt:lpstr>
      <vt:lpstr>Office Theme</vt:lpstr>
      <vt:lpstr>PowerPoint Presentation</vt:lpstr>
      <vt:lpstr>Let’s Talk  About Change</vt:lpstr>
      <vt:lpstr>PowerPoint Presentation</vt:lpstr>
      <vt:lpstr>Key Questions:</vt:lpstr>
      <vt:lpstr>Inspirations: </vt:lpstr>
      <vt:lpstr>Goals:</vt:lpstr>
      <vt:lpstr>Key Research Findings</vt:lpstr>
      <vt:lpstr>Demographic Comparisons</vt:lpstr>
      <vt:lpstr>Racial/Ethnic Comparisons</vt:lpstr>
      <vt:lpstr>Great News!</vt:lpstr>
      <vt:lpstr>Disconnect Between Members &amp; Nonmembers</vt:lpstr>
      <vt:lpstr>The Hurdle with UMC Nonmembers Under 55</vt:lpstr>
      <vt:lpstr>Current Giving Models Are Not Appealing</vt:lpstr>
      <vt:lpstr>Spirituality Dimension</vt:lpstr>
      <vt:lpstr>Key Takeaways</vt:lpstr>
      <vt:lpstr>Navigating Change</vt:lpstr>
      <vt:lpstr>PowerPoint Presentation</vt:lpstr>
      <vt:lpstr>Change is hard  at the beginning, messy in the middle and gorgeous at  the end.</vt:lpstr>
      <vt:lpstr>PowerPoint Presentation</vt:lpstr>
      <vt:lpstr>Write your answers to each question  then discuss in small groups.  </vt:lpstr>
      <vt:lpstr>Keeping a Positive Mindset</vt:lpstr>
      <vt:lpstr>PowerPoint Presentation</vt:lpstr>
      <vt:lpstr>PowerPoint Presentation</vt:lpstr>
      <vt:lpstr>Why Do We Need New Wineskins?</vt:lpstr>
      <vt:lpstr>Why Do We Need New Wineskins?</vt:lpstr>
      <vt:lpstr>Get Ready!</vt:lpstr>
      <vt:lpstr>PowerPoint Presentation</vt:lpstr>
      <vt:lpstr>PowerPoint Presentation</vt:lpstr>
      <vt:lpstr>Be Flexible in the Midst of Change!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XYZ Organization Partner Opportunity Discussion MyMeter Demonstration</dc:title>
  <dc:subject/>
  <dc:creator>Wendy Ruyle</dc:creator>
  <cp:keywords/>
  <dc:description/>
  <cp:lastModifiedBy>Lynne Gilbert</cp:lastModifiedBy>
  <cp:revision>177</cp:revision>
  <dcterms:created xsi:type="dcterms:W3CDTF">2021-03-17T22:10:15Z</dcterms:created>
  <dcterms:modified xsi:type="dcterms:W3CDTF">2022-09-10T18:25:24Z</dcterms:modified>
  <cp:category/>
</cp:coreProperties>
</file>