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79" r:id="rId2"/>
    <p:sldId id="353" r:id="rId3"/>
    <p:sldId id="426" r:id="rId4"/>
    <p:sldId id="429" r:id="rId5"/>
    <p:sldId id="427" r:id="rId6"/>
    <p:sldId id="428" r:id="rId7"/>
    <p:sldId id="430" r:id="rId8"/>
    <p:sldId id="349" r:id="rId9"/>
    <p:sldId id="431" r:id="rId10"/>
    <p:sldId id="432" r:id="rId11"/>
    <p:sldId id="425" r:id="rId12"/>
    <p:sldId id="433" r:id="rId13"/>
    <p:sldId id="42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138"/>
    <a:srgbClr val="F4F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20968-2633-4E78-8E82-DC5D2E83A698}" v="242" dt="2022-09-08T17:07:15.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61075" autoAdjust="0"/>
  </p:normalViewPr>
  <p:slideViewPr>
    <p:cSldViewPr snapToGrid="0">
      <p:cViewPr varScale="1">
        <p:scale>
          <a:sx n="47" d="100"/>
          <a:sy n="47" d="100"/>
        </p:scale>
        <p:origin x="7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Clark" userId="33e3cb82-3d6a-4fbf-9a68-9550a8cde9c0" providerId="ADAL" clId="{91820968-2633-4E78-8E82-DC5D2E83A698}"/>
    <pc:docChg chg="custSel addSld delSld modSld sldOrd">
      <pc:chgData name="Tamara Clark" userId="33e3cb82-3d6a-4fbf-9a68-9550a8cde9c0" providerId="ADAL" clId="{91820968-2633-4E78-8E82-DC5D2E83A698}" dt="2022-09-08T17:15:43.628" v="1381" actId="20577"/>
      <pc:docMkLst>
        <pc:docMk/>
      </pc:docMkLst>
      <pc:sldChg chg="modSp mod ord modNotesTx">
        <pc:chgData name="Tamara Clark" userId="33e3cb82-3d6a-4fbf-9a68-9550a8cde9c0" providerId="ADAL" clId="{91820968-2633-4E78-8E82-DC5D2E83A698}" dt="2022-09-08T17:08:50.647" v="1355"/>
        <pc:sldMkLst>
          <pc:docMk/>
          <pc:sldMk cId="2489974514" sldId="349"/>
        </pc:sldMkLst>
        <pc:spChg chg="mod">
          <ac:chgData name="Tamara Clark" userId="33e3cb82-3d6a-4fbf-9a68-9550a8cde9c0" providerId="ADAL" clId="{91820968-2633-4E78-8E82-DC5D2E83A698}" dt="2022-09-06T00:06:05.011" v="611" actId="403"/>
          <ac:spMkLst>
            <pc:docMk/>
            <pc:sldMk cId="2489974514" sldId="349"/>
            <ac:spMk id="3" creationId="{0CFD8314-6DF0-954D-9A89-964585606539}"/>
          </ac:spMkLst>
        </pc:spChg>
      </pc:sldChg>
      <pc:sldChg chg="addSp delSp modSp mod modNotesTx">
        <pc:chgData name="Tamara Clark" userId="33e3cb82-3d6a-4fbf-9a68-9550a8cde9c0" providerId="ADAL" clId="{91820968-2633-4E78-8E82-DC5D2E83A698}" dt="2022-09-08T15:10:48.359" v="1320"/>
        <pc:sldMkLst>
          <pc:docMk/>
          <pc:sldMk cId="4276858308" sldId="353"/>
        </pc:sldMkLst>
        <pc:spChg chg="mod">
          <ac:chgData name="Tamara Clark" userId="33e3cb82-3d6a-4fbf-9a68-9550a8cde9c0" providerId="ADAL" clId="{91820968-2633-4E78-8E82-DC5D2E83A698}" dt="2022-09-05T21:16:17.160" v="31" actId="403"/>
          <ac:spMkLst>
            <pc:docMk/>
            <pc:sldMk cId="4276858308" sldId="353"/>
            <ac:spMk id="3" creationId="{5A35BB45-B332-E84A-96C7-9480DCD38CFF}"/>
          </ac:spMkLst>
        </pc:spChg>
        <pc:spChg chg="add del mod">
          <ac:chgData name="Tamara Clark" userId="33e3cb82-3d6a-4fbf-9a68-9550a8cde9c0" providerId="ADAL" clId="{91820968-2633-4E78-8E82-DC5D2E83A698}" dt="2022-09-05T21:13:59.263" v="18" actId="478"/>
          <ac:spMkLst>
            <pc:docMk/>
            <pc:sldMk cId="4276858308" sldId="353"/>
            <ac:spMk id="4" creationId="{7E68A147-EC93-69B7-D6FC-3B19359BB95E}"/>
          </ac:spMkLst>
        </pc:spChg>
        <pc:spChg chg="add mod">
          <ac:chgData name="Tamara Clark" userId="33e3cb82-3d6a-4fbf-9a68-9550a8cde9c0" providerId="ADAL" clId="{91820968-2633-4E78-8E82-DC5D2E83A698}" dt="2022-09-05T21:15:06.637" v="23" actId="404"/>
          <ac:spMkLst>
            <pc:docMk/>
            <pc:sldMk cId="4276858308" sldId="353"/>
            <ac:spMk id="6" creationId="{9F3659F0-B598-D272-E2C6-0810EE7EF408}"/>
          </ac:spMkLst>
        </pc:spChg>
        <pc:picChg chg="del">
          <ac:chgData name="Tamara Clark" userId="33e3cb82-3d6a-4fbf-9a68-9550a8cde9c0" providerId="ADAL" clId="{91820968-2633-4E78-8E82-DC5D2E83A698}" dt="2022-09-05T21:13:44.523" v="1" actId="478"/>
          <ac:picMkLst>
            <pc:docMk/>
            <pc:sldMk cId="4276858308" sldId="353"/>
            <ac:picMk id="5" creationId="{FD9C5987-E2CF-154C-A7DA-CB75E291C994}"/>
          </ac:picMkLst>
        </pc:picChg>
      </pc:sldChg>
      <pc:sldChg chg="modNotesTx">
        <pc:chgData name="Tamara Clark" userId="33e3cb82-3d6a-4fbf-9a68-9550a8cde9c0" providerId="ADAL" clId="{91820968-2633-4E78-8E82-DC5D2E83A698}" dt="2022-09-08T15:09:35.809" v="1315" actId="20577"/>
        <pc:sldMkLst>
          <pc:docMk/>
          <pc:sldMk cId="704465787" sldId="379"/>
        </pc:sldMkLst>
      </pc:sldChg>
      <pc:sldChg chg="del">
        <pc:chgData name="Tamara Clark" userId="33e3cb82-3d6a-4fbf-9a68-9550a8cde9c0" providerId="ADAL" clId="{91820968-2633-4E78-8E82-DC5D2E83A698}" dt="2022-09-06T00:36:27.403" v="1261" actId="47"/>
        <pc:sldMkLst>
          <pc:docMk/>
          <pc:sldMk cId="1706548680" sldId="417"/>
        </pc:sldMkLst>
      </pc:sldChg>
      <pc:sldChg chg="addSp delSp modSp del mod setBg addAnim setClrOvrMap">
        <pc:chgData name="Tamara Clark" userId="33e3cb82-3d6a-4fbf-9a68-9550a8cde9c0" providerId="ADAL" clId="{91820968-2633-4E78-8E82-DC5D2E83A698}" dt="2022-09-05T23:40:58.949" v="299" actId="47"/>
        <pc:sldMkLst>
          <pc:docMk/>
          <pc:sldMk cId="1410682272" sldId="421"/>
        </pc:sldMkLst>
        <pc:spChg chg="del">
          <ac:chgData name="Tamara Clark" userId="33e3cb82-3d6a-4fbf-9a68-9550a8cde9c0" providerId="ADAL" clId="{91820968-2633-4E78-8E82-DC5D2E83A698}" dt="2022-09-05T23:32:07.227" v="75" actId="478"/>
          <ac:spMkLst>
            <pc:docMk/>
            <pc:sldMk cId="1410682272" sldId="421"/>
            <ac:spMk id="2" creationId="{EA108E36-7193-8F25-10B5-ED6D9B986DDE}"/>
          </ac:spMkLst>
        </pc:spChg>
        <pc:spChg chg="mod ord">
          <ac:chgData name="Tamara Clark" userId="33e3cb82-3d6a-4fbf-9a68-9550a8cde9c0" providerId="ADAL" clId="{91820968-2633-4E78-8E82-DC5D2E83A698}" dt="2022-09-05T23:36:06.434" v="79" actId="26606"/>
          <ac:spMkLst>
            <pc:docMk/>
            <pc:sldMk cId="1410682272" sldId="421"/>
            <ac:spMk id="3" creationId="{068CBE4C-A72B-4169-98D2-0A08F6F9CE71}"/>
          </ac:spMkLst>
        </pc:spChg>
        <pc:spChg chg="del">
          <ac:chgData name="Tamara Clark" userId="33e3cb82-3d6a-4fbf-9a68-9550a8cde9c0" providerId="ADAL" clId="{91820968-2633-4E78-8E82-DC5D2E83A698}" dt="2022-09-05T23:32:07.227" v="75" actId="478"/>
          <ac:spMkLst>
            <pc:docMk/>
            <pc:sldMk cId="1410682272" sldId="421"/>
            <ac:spMk id="4" creationId="{F51FF381-7B85-3618-C542-883DD1952DFD}"/>
          </ac:spMkLst>
        </pc:spChg>
        <pc:spChg chg="del">
          <ac:chgData name="Tamara Clark" userId="33e3cb82-3d6a-4fbf-9a68-9550a8cde9c0" providerId="ADAL" clId="{91820968-2633-4E78-8E82-DC5D2E83A698}" dt="2022-09-05T23:32:07.227" v="75" actId="478"/>
          <ac:spMkLst>
            <pc:docMk/>
            <pc:sldMk cId="1410682272" sldId="421"/>
            <ac:spMk id="5" creationId="{6D9A8F60-CD80-2651-7A98-5449360F1799}"/>
          </ac:spMkLst>
        </pc:spChg>
        <pc:spChg chg="del">
          <ac:chgData name="Tamara Clark" userId="33e3cb82-3d6a-4fbf-9a68-9550a8cde9c0" providerId="ADAL" clId="{91820968-2633-4E78-8E82-DC5D2E83A698}" dt="2022-09-05T23:31:49.321" v="72" actId="478"/>
          <ac:spMkLst>
            <pc:docMk/>
            <pc:sldMk cId="1410682272" sldId="421"/>
            <ac:spMk id="11" creationId="{C112B288-7A8B-EA74-A6D0-E64460AA21C0}"/>
          </ac:spMkLst>
        </pc:spChg>
        <pc:spChg chg="del">
          <ac:chgData name="Tamara Clark" userId="33e3cb82-3d6a-4fbf-9a68-9550a8cde9c0" providerId="ADAL" clId="{91820968-2633-4E78-8E82-DC5D2E83A698}" dt="2022-09-05T23:31:58.328" v="74" actId="478"/>
          <ac:spMkLst>
            <pc:docMk/>
            <pc:sldMk cId="1410682272" sldId="421"/>
            <ac:spMk id="12" creationId="{9D49D3B6-3735-5351-A834-FB57D8B5F6D8}"/>
          </ac:spMkLst>
        </pc:spChg>
        <pc:spChg chg="del">
          <ac:chgData name="Tamara Clark" userId="33e3cb82-3d6a-4fbf-9a68-9550a8cde9c0" providerId="ADAL" clId="{91820968-2633-4E78-8E82-DC5D2E83A698}" dt="2022-09-05T23:31:53.073" v="73" actId="478"/>
          <ac:spMkLst>
            <pc:docMk/>
            <pc:sldMk cId="1410682272" sldId="421"/>
            <ac:spMk id="13" creationId="{FA35D5B4-A1BE-3EF3-5B66-1AEA5A0CD393}"/>
          </ac:spMkLst>
        </pc:spChg>
        <pc:spChg chg="add">
          <ac:chgData name="Tamara Clark" userId="33e3cb82-3d6a-4fbf-9a68-9550a8cde9c0" providerId="ADAL" clId="{91820968-2633-4E78-8E82-DC5D2E83A698}" dt="2022-09-05T23:36:06.434" v="79" actId="26606"/>
          <ac:spMkLst>
            <pc:docMk/>
            <pc:sldMk cId="1410682272" sldId="421"/>
            <ac:spMk id="1031" creationId="{71B2258F-86CA-4D4D-8270-BC05FCDEBFB3}"/>
          </ac:spMkLst>
        </pc:spChg>
        <pc:picChg chg="add mod">
          <ac:chgData name="Tamara Clark" userId="33e3cb82-3d6a-4fbf-9a68-9550a8cde9c0" providerId="ADAL" clId="{91820968-2633-4E78-8E82-DC5D2E83A698}" dt="2022-09-05T23:36:06.434" v="79" actId="26606"/>
          <ac:picMkLst>
            <pc:docMk/>
            <pc:sldMk cId="1410682272" sldId="421"/>
            <ac:picMk id="1026" creationId="{E73B8F54-CB86-E8FA-AEB8-B848AC791306}"/>
          </ac:picMkLst>
        </pc:picChg>
        <pc:cxnChg chg="del">
          <ac:chgData name="Tamara Clark" userId="33e3cb82-3d6a-4fbf-9a68-9550a8cde9c0" providerId="ADAL" clId="{91820968-2633-4E78-8E82-DC5D2E83A698}" dt="2022-09-05T23:32:07.227" v="75" actId="478"/>
          <ac:cxnSpMkLst>
            <pc:docMk/>
            <pc:sldMk cId="1410682272" sldId="421"/>
            <ac:cxnSpMk id="7" creationId="{6A7FD21C-E802-3C70-F1A2-C0310A1350F8}"/>
          </ac:cxnSpMkLst>
        </pc:cxnChg>
      </pc:sldChg>
      <pc:sldChg chg="del">
        <pc:chgData name="Tamara Clark" userId="33e3cb82-3d6a-4fbf-9a68-9550a8cde9c0" providerId="ADAL" clId="{91820968-2633-4E78-8E82-DC5D2E83A698}" dt="2022-09-06T00:36:28.765" v="1262" actId="47"/>
        <pc:sldMkLst>
          <pc:docMk/>
          <pc:sldMk cId="1237518259" sldId="422"/>
        </pc:sldMkLst>
      </pc:sldChg>
      <pc:sldChg chg="del">
        <pc:chgData name="Tamara Clark" userId="33e3cb82-3d6a-4fbf-9a68-9550a8cde9c0" providerId="ADAL" clId="{91820968-2633-4E78-8E82-DC5D2E83A698}" dt="2022-09-06T00:36:24.548" v="1260" actId="47"/>
        <pc:sldMkLst>
          <pc:docMk/>
          <pc:sldMk cId="3988365147" sldId="423"/>
        </pc:sldMkLst>
      </pc:sldChg>
      <pc:sldChg chg="modNotesTx">
        <pc:chgData name="Tamara Clark" userId="33e3cb82-3d6a-4fbf-9a68-9550a8cde9c0" providerId="ADAL" clId="{91820968-2633-4E78-8E82-DC5D2E83A698}" dt="2022-09-08T17:15:43.628" v="1381" actId="20577"/>
        <pc:sldMkLst>
          <pc:docMk/>
          <pc:sldMk cId="2389290887" sldId="424"/>
        </pc:sldMkLst>
      </pc:sldChg>
      <pc:sldChg chg="addSp delSp modSp add mod modNotesTx">
        <pc:chgData name="Tamara Clark" userId="33e3cb82-3d6a-4fbf-9a68-9550a8cde9c0" providerId="ADAL" clId="{91820968-2633-4E78-8E82-DC5D2E83A698}" dt="2022-09-08T17:14:22.936" v="1365"/>
        <pc:sldMkLst>
          <pc:docMk/>
          <pc:sldMk cId="1335310785" sldId="425"/>
        </pc:sldMkLst>
        <pc:spChg chg="del mod">
          <ac:chgData name="Tamara Clark" userId="33e3cb82-3d6a-4fbf-9a68-9550a8cde9c0" providerId="ADAL" clId="{91820968-2633-4E78-8E82-DC5D2E83A698}" dt="2022-09-05T23:50:23.542" v="377" actId="478"/>
          <ac:spMkLst>
            <pc:docMk/>
            <pc:sldMk cId="1335310785" sldId="425"/>
            <ac:spMk id="2" creationId="{EA108E36-7193-8F25-10B5-ED6D9B986DDE}"/>
          </ac:spMkLst>
        </pc:spChg>
        <pc:spChg chg="mod">
          <ac:chgData name="Tamara Clark" userId="33e3cb82-3d6a-4fbf-9a68-9550a8cde9c0" providerId="ADAL" clId="{91820968-2633-4E78-8E82-DC5D2E83A698}" dt="2022-09-06T00:22:42.187" v="1076" actId="1076"/>
          <ac:spMkLst>
            <pc:docMk/>
            <pc:sldMk cId="1335310785" sldId="425"/>
            <ac:spMk id="3" creationId="{068CBE4C-A72B-4169-98D2-0A08F6F9CE71}"/>
          </ac:spMkLst>
        </pc:spChg>
        <pc:spChg chg="del mod">
          <ac:chgData name="Tamara Clark" userId="33e3cb82-3d6a-4fbf-9a68-9550a8cde9c0" providerId="ADAL" clId="{91820968-2633-4E78-8E82-DC5D2E83A698}" dt="2022-09-05T23:54:52.036" v="445" actId="478"/>
          <ac:spMkLst>
            <pc:docMk/>
            <pc:sldMk cId="1335310785" sldId="425"/>
            <ac:spMk id="4" creationId="{F51FF381-7B85-3618-C542-883DD1952DFD}"/>
          </ac:spMkLst>
        </pc:spChg>
        <pc:spChg chg="del">
          <ac:chgData name="Tamara Clark" userId="33e3cb82-3d6a-4fbf-9a68-9550a8cde9c0" providerId="ADAL" clId="{91820968-2633-4E78-8E82-DC5D2E83A698}" dt="2022-09-05T23:51:33.649" v="391" actId="478"/>
          <ac:spMkLst>
            <pc:docMk/>
            <pc:sldMk cId="1335310785" sldId="425"/>
            <ac:spMk id="5" creationId="{6D9A8F60-CD80-2651-7A98-5449360F1799}"/>
          </ac:spMkLst>
        </pc:spChg>
        <pc:spChg chg="add mod">
          <ac:chgData name="Tamara Clark" userId="33e3cb82-3d6a-4fbf-9a68-9550a8cde9c0" providerId="ADAL" clId="{91820968-2633-4E78-8E82-DC5D2E83A698}" dt="2022-09-06T00:19:32.421" v="807" actId="1076"/>
          <ac:spMkLst>
            <pc:docMk/>
            <pc:sldMk cId="1335310785" sldId="425"/>
            <ac:spMk id="6" creationId="{9440710A-004A-E355-BEB2-750A743429A1}"/>
          </ac:spMkLst>
        </pc:spChg>
        <pc:spChg chg="add mod">
          <ac:chgData name="Tamara Clark" userId="33e3cb82-3d6a-4fbf-9a68-9550a8cde9c0" providerId="ADAL" clId="{91820968-2633-4E78-8E82-DC5D2E83A698}" dt="2022-09-06T00:07:54.023" v="639" actId="692"/>
          <ac:spMkLst>
            <pc:docMk/>
            <pc:sldMk cId="1335310785" sldId="425"/>
            <ac:spMk id="8" creationId="{F2DBC267-01EA-A590-058F-6BE61D43553D}"/>
          </ac:spMkLst>
        </pc:spChg>
        <pc:spChg chg="add mod">
          <ac:chgData name="Tamara Clark" userId="33e3cb82-3d6a-4fbf-9a68-9550a8cde9c0" providerId="ADAL" clId="{91820968-2633-4E78-8E82-DC5D2E83A698}" dt="2022-09-06T00:08:13.979" v="643" actId="113"/>
          <ac:spMkLst>
            <pc:docMk/>
            <pc:sldMk cId="1335310785" sldId="425"/>
            <ac:spMk id="9" creationId="{EBCAA717-44E3-DFA5-6D58-7E0E90B5871C}"/>
          </ac:spMkLst>
        </pc:spChg>
        <pc:spChg chg="add mod">
          <ac:chgData name="Tamara Clark" userId="33e3cb82-3d6a-4fbf-9a68-9550a8cde9c0" providerId="ADAL" clId="{91820968-2633-4E78-8E82-DC5D2E83A698}" dt="2022-09-06T00:07:35.642" v="635" actId="113"/>
          <ac:spMkLst>
            <pc:docMk/>
            <pc:sldMk cId="1335310785" sldId="425"/>
            <ac:spMk id="10" creationId="{F29F161C-9C69-3C51-019B-A2D96A50FBED}"/>
          </ac:spMkLst>
        </pc:spChg>
        <pc:spChg chg="del">
          <ac:chgData name="Tamara Clark" userId="33e3cb82-3d6a-4fbf-9a68-9550a8cde9c0" providerId="ADAL" clId="{91820968-2633-4E78-8E82-DC5D2E83A698}" dt="2022-09-05T23:50:13.626" v="361" actId="478"/>
          <ac:spMkLst>
            <pc:docMk/>
            <pc:sldMk cId="1335310785" sldId="425"/>
            <ac:spMk id="11" creationId="{C112B288-7A8B-EA74-A6D0-E64460AA21C0}"/>
          </ac:spMkLst>
        </pc:spChg>
        <pc:spChg chg="del mod">
          <ac:chgData name="Tamara Clark" userId="33e3cb82-3d6a-4fbf-9a68-9550a8cde9c0" providerId="ADAL" clId="{91820968-2633-4E78-8E82-DC5D2E83A698}" dt="2022-09-05T23:51:08.773" v="384" actId="478"/>
          <ac:spMkLst>
            <pc:docMk/>
            <pc:sldMk cId="1335310785" sldId="425"/>
            <ac:spMk id="12" creationId="{9D49D3B6-3735-5351-A834-FB57D8B5F6D8}"/>
          </ac:spMkLst>
        </pc:spChg>
        <pc:spChg chg="del">
          <ac:chgData name="Tamara Clark" userId="33e3cb82-3d6a-4fbf-9a68-9550a8cde9c0" providerId="ADAL" clId="{91820968-2633-4E78-8E82-DC5D2E83A698}" dt="2022-09-05T23:51:29.860" v="390" actId="478"/>
          <ac:spMkLst>
            <pc:docMk/>
            <pc:sldMk cId="1335310785" sldId="425"/>
            <ac:spMk id="13" creationId="{FA35D5B4-A1BE-3EF3-5B66-1AEA5A0CD393}"/>
          </ac:spMkLst>
        </pc:spChg>
        <pc:spChg chg="add del mod">
          <ac:chgData name="Tamara Clark" userId="33e3cb82-3d6a-4fbf-9a68-9550a8cde9c0" providerId="ADAL" clId="{91820968-2633-4E78-8E82-DC5D2E83A698}" dt="2022-09-06T00:04:43.214" v="549" actId="478"/>
          <ac:spMkLst>
            <pc:docMk/>
            <pc:sldMk cId="1335310785" sldId="425"/>
            <ac:spMk id="14" creationId="{2F8477F8-C3B0-D3C3-6689-EB1F8ACBE773}"/>
          </ac:spMkLst>
        </pc:spChg>
        <pc:spChg chg="add del mod">
          <ac:chgData name="Tamara Clark" userId="33e3cb82-3d6a-4fbf-9a68-9550a8cde9c0" providerId="ADAL" clId="{91820968-2633-4E78-8E82-DC5D2E83A698}" dt="2022-09-06T00:04:43.214" v="549" actId="478"/>
          <ac:spMkLst>
            <pc:docMk/>
            <pc:sldMk cId="1335310785" sldId="425"/>
            <ac:spMk id="15" creationId="{0048481F-3A45-138F-1E06-9FE264BAD7AD}"/>
          </ac:spMkLst>
        </pc:spChg>
        <pc:spChg chg="add del mod">
          <ac:chgData name="Tamara Clark" userId="33e3cb82-3d6a-4fbf-9a68-9550a8cde9c0" providerId="ADAL" clId="{91820968-2633-4E78-8E82-DC5D2E83A698}" dt="2022-09-06T00:04:43.214" v="549" actId="478"/>
          <ac:spMkLst>
            <pc:docMk/>
            <pc:sldMk cId="1335310785" sldId="425"/>
            <ac:spMk id="16" creationId="{324A9634-42D3-621F-D72F-867C2E340C53}"/>
          </ac:spMkLst>
        </pc:spChg>
        <pc:spChg chg="add del mod">
          <ac:chgData name="Tamara Clark" userId="33e3cb82-3d6a-4fbf-9a68-9550a8cde9c0" providerId="ADAL" clId="{91820968-2633-4E78-8E82-DC5D2E83A698}" dt="2022-09-06T00:04:43.214" v="549" actId="478"/>
          <ac:spMkLst>
            <pc:docMk/>
            <pc:sldMk cId="1335310785" sldId="425"/>
            <ac:spMk id="17" creationId="{E2EBEFF0-243B-109F-E869-A7B55A5AB481}"/>
          </ac:spMkLst>
        </pc:spChg>
        <pc:spChg chg="add del mod">
          <ac:chgData name="Tamara Clark" userId="33e3cb82-3d6a-4fbf-9a68-9550a8cde9c0" providerId="ADAL" clId="{91820968-2633-4E78-8E82-DC5D2E83A698}" dt="2022-09-06T00:04:43.214" v="549" actId="478"/>
          <ac:spMkLst>
            <pc:docMk/>
            <pc:sldMk cId="1335310785" sldId="425"/>
            <ac:spMk id="18" creationId="{CD30E887-7E37-7164-E17D-F9FC10B40FC0}"/>
          </ac:spMkLst>
        </pc:spChg>
        <pc:spChg chg="add del mod">
          <ac:chgData name="Tamara Clark" userId="33e3cb82-3d6a-4fbf-9a68-9550a8cde9c0" providerId="ADAL" clId="{91820968-2633-4E78-8E82-DC5D2E83A698}" dt="2022-09-06T00:04:43.214" v="549" actId="478"/>
          <ac:spMkLst>
            <pc:docMk/>
            <pc:sldMk cId="1335310785" sldId="425"/>
            <ac:spMk id="19" creationId="{083476E7-2501-DB85-62B4-157BFDADE117}"/>
          </ac:spMkLst>
        </pc:spChg>
        <pc:spChg chg="add del mod">
          <ac:chgData name="Tamara Clark" userId="33e3cb82-3d6a-4fbf-9a68-9550a8cde9c0" providerId="ADAL" clId="{91820968-2633-4E78-8E82-DC5D2E83A698}" dt="2022-09-06T00:04:43.214" v="549" actId="478"/>
          <ac:spMkLst>
            <pc:docMk/>
            <pc:sldMk cId="1335310785" sldId="425"/>
            <ac:spMk id="20" creationId="{A3D23E8E-2590-9588-865C-2DDE1B4F0150}"/>
          </ac:spMkLst>
        </pc:spChg>
        <pc:spChg chg="add del mod">
          <ac:chgData name="Tamara Clark" userId="33e3cb82-3d6a-4fbf-9a68-9550a8cde9c0" providerId="ADAL" clId="{91820968-2633-4E78-8E82-DC5D2E83A698}" dt="2022-09-06T00:04:43.214" v="549" actId="478"/>
          <ac:spMkLst>
            <pc:docMk/>
            <pc:sldMk cId="1335310785" sldId="425"/>
            <ac:spMk id="21" creationId="{3B3D7D47-64C2-F8B8-C121-3282944CA1F2}"/>
          </ac:spMkLst>
        </pc:spChg>
        <pc:spChg chg="add mod">
          <ac:chgData name="Tamara Clark" userId="33e3cb82-3d6a-4fbf-9a68-9550a8cde9c0" providerId="ADAL" clId="{91820968-2633-4E78-8E82-DC5D2E83A698}" dt="2022-09-06T00:22:24.831" v="1075" actId="14100"/>
          <ac:spMkLst>
            <pc:docMk/>
            <pc:sldMk cId="1335310785" sldId="425"/>
            <ac:spMk id="24" creationId="{467A7803-ECA8-B57B-13C2-2902009BBC06}"/>
          </ac:spMkLst>
        </pc:spChg>
        <pc:picChg chg="add mod">
          <ac:chgData name="Tamara Clark" userId="33e3cb82-3d6a-4fbf-9a68-9550a8cde9c0" providerId="ADAL" clId="{91820968-2633-4E78-8E82-DC5D2E83A698}" dt="2022-09-06T00:21:27.068" v="1015" actId="1076"/>
          <ac:picMkLst>
            <pc:docMk/>
            <pc:sldMk cId="1335310785" sldId="425"/>
            <ac:picMk id="23" creationId="{68F5820F-07DB-91E5-2C99-8019861796E7}"/>
          </ac:picMkLst>
        </pc:picChg>
        <pc:cxnChg chg="del">
          <ac:chgData name="Tamara Clark" userId="33e3cb82-3d6a-4fbf-9a68-9550a8cde9c0" providerId="ADAL" clId="{91820968-2633-4E78-8E82-DC5D2E83A698}" dt="2022-09-05T23:54:50.081" v="444" actId="478"/>
          <ac:cxnSpMkLst>
            <pc:docMk/>
            <pc:sldMk cId="1335310785" sldId="425"/>
            <ac:cxnSpMk id="7" creationId="{6A7FD21C-E802-3C70-F1A2-C0310A1350F8}"/>
          </ac:cxnSpMkLst>
        </pc:cxnChg>
      </pc:sldChg>
      <pc:sldChg chg="modSp add mod modNotesTx">
        <pc:chgData name="Tamara Clark" userId="33e3cb82-3d6a-4fbf-9a68-9550a8cde9c0" providerId="ADAL" clId="{91820968-2633-4E78-8E82-DC5D2E83A698}" dt="2022-09-08T17:03:57.345" v="1332" actId="113"/>
        <pc:sldMkLst>
          <pc:docMk/>
          <pc:sldMk cId="2135005433" sldId="426"/>
        </pc:sldMkLst>
        <pc:spChg chg="mod">
          <ac:chgData name="Tamara Clark" userId="33e3cb82-3d6a-4fbf-9a68-9550a8cde9c0" providerId="ADAL" clId="{91820968-2633-4E78-8E82-DC5D2E83A698}" dt="2022-09-08T17:02:24.682" v="1328" actId="20577"/>
          <ac:spMkLst>
            <pc:docMk/>
            <pc:sldMk cId="2135005433" sldId="426"/>
            <ac:spMk id="6" creationId="{9F3659F0-B598-D272-E2C6-0810EE7EF408}"/>
          </ac:spMkLst>
        </pc:spChg>
      </pc:sldChg>
      <pc:sldChg chg="addSp delSp modSp add mod setBg setClrOvrMap delDesignElem modNotesTx">
        <pc:chgData name="Tamara Clark" userId="33e3cb82-3d6a-4fbf-9a68-9550a8cde9c0" providerId="ADAL" clId="{91820968-2633-4E78-8E82-DC5D2E83A698}" dt="2022-09-08T17:05:59.340" v="1340"/>
        <pc:sldMkLst>
          <pc:docMk/>
          <pc:sldMk cId="3640281940" sldId="427"/>
        </pc:sldMkLst>
        <pc:spChg chg="mod">
          <ac:chgData name="Tamara Clark" userId="33e3cb82-3d6a-4fbf-9a68-9550a8cde9c0" providerId="ADAL" clId="{91820968-2633-4E78-8E82-DC5D2E83A698}" dt="2022-09-05T23:41:12.325" v="301" actId="255"/>
          <ac:spMkLst>
            <pc:docMk/>
            <pc:sldMk cId="3640281940" sldId="427"/>
            <ac:spMk id="3" creationId="{068CBE4C-A72B-4169-98D2-0A08F6F9CE71}"/>
          </ac:spMkLst>
        </pc:spChg>
        <pc:spChg chg="add">
          <ac:chgData name="Tamara Clark" userId="33e3cb82-3d6a-4fbf-9a68-9550a8cde9c0" providerId="ADAL" clId="{91820968-2633-4E78-8E82-DC5D2E83A698}" dt="2022-09-05T23:41:05.017" v="300" actId="26606"/>
          <ac:spMkLst>
            <pc:docMk/>
            <pc:sldMk cId="3640281940" sldId="427"/>
            <ac:spMk id="1028" creationId="{71B2258F-86CA-4D4D-8270-BC05FCDEBFB3}"/>
          </ac:spMkLst>
        </pc:spChg>
        <pc:spChg chg="del">
          <ac:chgData name="Tamara Clark" userId="33e3cb82-3d6a-4fbf-9a68-9550a8cde9c0" providerId="ADAL" clId="{91820968-2633-4E78-8E82-DC5D2E83A698}" dt="2022-09-05T23:36:18.488" v="82"/>
          <ac:spMkLst>
            <pc:docMk/>
            <pc:sldMk cId="3640281940" sldId="427"/>
            <ac:spMk id="1031" creationId="{71B2258F-86CA-4D4D-8270-BC05FCDEBFB3}"/>
          </ac:spMkLst>
        </pc:spChg>
        <pc:picChg chg="mod">
          <ac:chgData name="Tamara Clark" userId="33e3cb82-3d6a-4fbf-9a68-9550a8cde9c0" providerId="ADAL" clId="{91820968-2633-4E78-8E82-DC5D2E83A698}" dt="2022-09-05T23:41:05.017" v="300" actId="26606"/>
          <ac:picMkLst>
            <pc:docMk/>
            <pc:sldMk cId="3640281940" sldId="427"/>
            <ac:picMk id="1026" creationId="{E73B8F54-CB86-E8FA-AEB8-B848AC791306}"/>
          </ac:picMkLst>
        </pc:picChg>
      </pc:sldChg>
      <pc:sldChg chg="addSp modSp add mod setBg setClrOvrMap modNotesTx">
        <pc:chgData name="Tamara Clark" userId="33e3cb82-3d6a-4fbf-9a68-9550a8cde9c0" providerId="ADAL" clId="{91820968-2633-4E78-8E82-DC5D2E83A698}" dt="2022-09-08T17:07:36.144" v="1348"/>
        <pc:sldMkLst>
          <pc:docMk/>
          <pc:sldMk cId="1961163189" sldId="428"/>
        </pc:sldMkLst>
        <pc:spChg chg="mod">
          <ac:chgData name="Tamara Clark" userId="33e3cb82-3d6a-4fbf-9a68-9550a8cde9c0" providerId="ADAL" clId="{91820968-2633-4E78-8E82-DC5D2E83A698}" dt="2022-09-08T17:07:15.915" v="1345" actId="20577"/>
          <ac:spMkLst>
            <pc:docMk/>
            <pc:sldMk cId="1961163189" sldId="428"/>
            <ac:spMk id="3" creationId="{068CBE4C-A72B-4169-98D2-0A08F6F9CE71}"/>
          </ac:spMkLst>
        </pc:spChg>
        <pc:spChg chg="add">
          <ac:chgData name="Tamara Clark" userId="33e3cb82-3d6a-4fbf-9a68-9550a8cde9c0" providerId="ADAL" clId="{91820968-2633-4E78-8E82-DC5D2E83A698}" dt="2022-09-05T23:41:17.565" v="302" actId="26606"/>
          <ac:spMkLst>
            <pc:docMk/>
            <pc:sldMk cId="1961163189" sldId="428"/>
            <ac:spMk id="1031" creationId="{71B2258F-86CA-4D4D-8270-BC05FCDEBFB3}"/>
          </ac:spMkLst>
        </pc:spChg>
        <pc:picChg chg="mod">
          <ac:chgData name="Tamara Clark" userId="33e3cb82-3d6a-4fbf-9a68-9550a8cde9c0" providerId="ADAL" clId="{91820968-2633-4E78-8E82-DC5D2E83A698}" dt="2022-09-05T23:41:17.565" v="302" actId="26606"/>
          <ac:picMkLst>
            <pc:docMk/>
            <pc:sldMk cId="1961163189" sldId="428"/>
            <ac:picMk id="1026" creationId="{E73B8F54-CB86-E8FA-AEB8-B848AC791306}"/>
          </ac:picMkLst>
        </pc:picChg>
      </pc:sldChg>
      <pc:sldChg chg="addSp delSp modSp add mod setBg setClrOvrMap delDesignElem modNotesTx">
        <pc:chgData name="Tamara Clark" userId="33e3cb82-3d6a-4fbf-9a68-9550a8cde9c0" providerId="ADAL" clId="{91820968-2633-4E78-8E82-DC5D2E83A698}" dt="2022-09-08T17:05:02.996" v="1336" actId="113"/>
        <pc:sldMkLst>
          <pc:docMk/>
          <pc:sldMk cId="1123895375" sldId="429"/>
        </pc:sldMkLst>
        <pc:spChg chg="mod">
          <ac:chgData name="Tamara Clark" userId="33e3cb82-3d6a-4fbf-9a68-9550a8cde9c0" providerId="ADAL" clId="{91820968-2633-4E78-8E82-DC5D2E83A698}" dt="2022-09-05T23:40:54.525" v="298" actId="255"/>
          <ac:spMkLst>
            <pc:docMk/>
            <pc:sldMk cId="1123895375" sldId="429"/>
            <ac:spMk id="3" creationId="{068CBE4C-A72B-4169-98D2-0A08F6F9CE71}"/>
          </ac:spMkLst>
        </pc:spChg>
        <pc:spChg chg="add">
          <ac:chgData name="Tamara Clark" userId="33e3cb82-3d6a-4fbf-9a68-9550a8cde9c0" providerId="ADAL" clId="{91820968-2633-4E78-8E82-DC5D2E83A698}" dt="2022-09-05T23:40:50.041" v="297" actId="26606"/>
          <ac:spMkLst>
            <pc:docMk/>
            <pc:sldMk cId="1123895375" sldId="429"/>
            <ac:spMk id="1028" creationId="{71B2258F-86CA-4D4D-8270-BC05FCDEBFB3}"/>
          </ac:spMkLst>
        </pc:spChg>
        <pc:spChg chg="del">
          <ac:chgData name="Tamara Clark" userId="33e3cb82-3d6a-4fbf-9a68-9550a8cde9c0" providerId="ADAL" clId="{91820968-2633-4E78-8E82-DC5D2E83A698}" dt="2022-09-05T23:38:28.746" v="186"/>
          <ac:spMkLst>
            <pc:docMk/>
            <pc:sldMk cId="1123895375" sldId="429"/>
            <ac:spMk id="1031" creationId="{71B2258F-86CA-4D4D-8270-BC05FCDEBFB3}"/>
          </ac:spMkLst>
        </pc:spChg>
        <pc:picChg chg="mod">
          <ac:chgData name="Tamara Clark" userId="33e3cb82-3d6a-4fbf-9a68-9550a8cde9c0" providerId="ADAL" clId="{91820968-2633-4E78-8E82-DC5D2E83A698}" dt="2022-09-05T23:40:50.041" v="297" actId="26606"/>
          <ac:picMkLst>
            <pc:docMk/>
            <pc:sldMk cId="1123895375" sldId="429"/>
            <ac:picMk id="1026" creationId="{E73B8F54-CB86-E8FA-AEB8-B848AC791306}"/>
          </ac:picMkLst>
        </pc:picChg>
      </pc:sldChg>
      <pc:sldChg chg="addSp modSp add mod setBg setClrOvrMap modNotesTx">
        <pc:chgData name="Tamara Clark" userId="33e3cb82-3d6a-4fbf-9a68-9550a8cde9c0" providerId="ADAL" clId="{91820968-2633-4E78-8E82-DC5D2E83A698}" dt="2022-09-08T17:08:18.678" v="1353" actId="20577"/>
        <pc:sldMkLst>
          <pc:docMk/>
          <pc:sldMk cId="565468613" sldId="430"/>
        </pc:sldMkLst>
        <pc:spChg chg="mod">
          <ac:chgData name="Tamara Clark" userId="33e3cb82-3d6a-4fbf-9a68-9550a8cde9c0" providerId="ADAL" clId="{91820968-2633-4E78-8E82-DC5D2E83A698}" dt="2022-09-05T23:41:35.176" v="305" actId="255"/>
          <ac:spMkLst>
            <pc:docMk/>
            <pc:sldMk cId="565468613" sldId="430"/>
            <ac:spMk id="3" creationId="{068CBE4C-A72B-4169-98D2-0A08F6F9CE71}"/>
          </ac:spMkLst>
        </pc:spChg>
        <pc:spChg chg="add">
          <ac:chgData name="Tamara Clark" userId="33e3cb82-3d6a-4fbf-9a68-9550a8cde9c0" providerId="ADAL" clId="{91820968-2633-4E78-8E82-DC5D2E83A698}" dt="2022-09-05T23:41:27.943" v="304" actId="26606"/>
          <ac:spMkLst>
            <pc:docMk/>
            <pc:sldMk cId="565468613" sldId="430"/>
            <ac:spMk id="1031" creationId="{71B2258F-86CA-4D4D-8270-BC05FCDEBFB3}"/>
          </ac:spMkLst>
        </pc:spChg>
        <pc:picChg chg="mod">
          <ac:chgData name="Tamara Clark" userId="33e3cb82-3d6a-4fbf-9a68-9550a8cde9c0" providerId="ADAL" clId="{91820968-2633-4E78-8E82-DC5D2E83A698}" dt="2022-09-05T23:41:27.943" v="304" actId="26606"/>
          <ac:picMkLst>
            <pc:docMk/>
            <pc:sldMk cId="565468613" sldId="430"/>
            <ac:picMk id="1026" creationId="{E73B8F54-CB86-E8FA-AEB8-B848AC791306}"/>
          </ac:picMkLst>
        </pc:picChg>
      </pc:sldChg>
      <pc:sldChg chg="modSp add mod modNotesTx">
        <pc:chgData name="Tamara Clark" userId="33e3cb82-3d6a-4fbf-9a68-9550a8cde9c0" providerId="ADAL" clId="{91820968-2633-4E78-8E82-DC5D2E83A698}" dt="2022-09-08T17:11:01.807" v="1356"/>
        <pc:sldMkLst>
          <pc:docMk/>
          <pc:sldMk cId="1618105547" sldId="431"/>
        </pc:sldMkLst>
        <pc:spChg chg="mod">
          <ac:chgData name="Tamara Clark" userId="33e3cb82-3d6a-4fbf-9a68-9550a8cde9c0" providerId="ADAL" clId="{91820968-2633-4E78-8E82-DC5D2E83A698}" dt="2022-09-05T23:46:29.746" v="353" actId="20577"/>
          <ac:spMkLst>
            <pc:docMk/>
            <pc:sldMk cId="1618105547" sldId="431"/>
            <ac:spMk id="3" creationId="{5A35BB45-B332-E84A-96C7-9480DCD38CFF}"/>
          </ac:spMkLst>
        </pc:spChg>
        <pc:spChg chg="mod">
          <ac:chgData name="Tamara Clark" userId="33e3cb82-3d6a-4fbf-9a68-9550a8cde9c0" providerId="ADAL" clId="{91820968-2633-4E78-8E82-DC5D2E83A698}" dt="2022-09-05T23:45:57.585" v="344" actId="20577"/>
          <ac:spMkLst>
            <pc:docMk/>
            <pc:sldMk cId="1618105547" sldId="431"/>
            <ac:spMk id="6" creationId="{9F3659F0-B598-D272-E2C6-0810EE7EF408}"/>
          </ac:spMkLst>
        </pc:spChg>
      </pc:sldChg>
      <pc:sldChg chg="modSp add mod modNotesTx">
        <pc:chgData name="Tamara Clark" userId="33e3cb82-3d6a-4fbf-9a68-9550a8cde9c0" providerId="ADAL" clId="{91820968-2633-4E78-8E82-DC5D2E83A698}" dt="2022-09-08T17:13:08.378" v="1362"/>
        <pc:sldMkLst>
          <pc:docMk/>
          <pc:sldMk cId="2559877391" sldId="432"/>
        </pc:sldMkLst>
        <pc:spChg chg="mod">
          <ac:chgData name="Tamara Clark" userId="33e3cb82-3d6a-4fbf-9a68-9550a8cde9c0" providerId="ADAL" clId="{91820968-2633-4E78-8E82-DC5D2E83A698}" dt="2022-09-05T23:46:36.034" v="360" actId="20577"/>
          <ac:spMkLst>
            <pc:docMk/>
            <pc:sldMk cId="2559877391" sldId="432"/>
            <ac:spMk id="3" creationId="{5A35BB45-B332-E84A-96C7-9480DCD38CFF}"/>
          </ac:spMkLst>
        </pc:spChg>
        <pc:spChg chg="mod">
          <ac:chgData name="Tamara Clark" userId="33e3cb82-3d6a-4fbf-9a68-9550a8cde9c0" providerId="ADAL" clId="{91820968-2633-4E78-8E82-DC5D2E83A698}" dt="2022-09-08T17:12:03.322" v="1358" actId="313"/>
          <ac:spMkLst>
            <pc:docMk/>
            <pc:sldMk cId="2559877391" sldId="432"/>
            <ac:spMk id="6" creationId="{9F3659F0-B598-D272-E2C6-0810EE7EF408}"/>
          </ac:spMkLst>
        </pc:spChg>
      </pc:sldChg>
      <pc:sldChg chg="addSp modSp add mod modNotesTx">
        <pc:chgData name="Tamara Clark" userId="33e3cb82-3d6a-4fbf-9a68-9550a8cde9c0" providerId="ADAL" clId="{91820968-2633-4E78-8E82-DC5D2E83A698}" dt="2022-09-08T17:15:31.502" v="1370"/>
        <pc:sldMkLst>
          <pc:docMk/>
          <pc:sldMk cId="1567669241" sldId="433"/>
        </pc:sldMkLst>
        <pc:spChg chg="mod">
          <ac:chgData name="Tamara Clark" userId="33e3cb82-3d6a-4fbf-9a68-9550a8cde9c0" providerId="ADAL" clId="{91820968-2633-4E78-8E82-DC5D2E83A698}" dt="2022-09-06T00:27:13.821" v="1079" actId="2711"/>
          <ac:spMkLst>
            <pc:docMk/>
            <pc:sldMk cId="1567669241" sldId="433"/>
            <ac:spMk id="3" creationId="{068CBE4C-A72B-4169-98D2-0A08F6F9CE71}"/>
          </ac:spMkLst>
        </pc:spChg>
        <pc:spChg chg="mod">
          <ac:chgData name="Tamara Clark" userId="33e3cb82-3d6a-4fbf-9a68-9550a8cde9c0" providerId="ADAL" clId="{91820968-2633-4E78-8E82-DC5D2E83A698}" dt="2022-09-06T00:30:54.129" v="1113" actId="1076"/>
          <ac:spMkLst>
            <pc:docMk/>
            <pc:sldMk cId="1567669241" sldId="433"/>
            <ac:spMk id="6" creationId="{9440710A-004A-E355-BEB2-750A743429A1}"/>
          </ac:spMkLst>
        </pc:spChg>
        <pc:spChg chg="mod">
          <ac:chgData name="Tamara Clark" userId="33e3cb82-3d6a-4fbf-9a68-9550a8cde9c0" providerId="ADAL" clId="{91820968-2633-4E78-8E82-DC5D2E83A698}" dt="2022-09-06T00:30:34.089" v="1112" actId="20577"/>
          <ac:spMkLst>
            <pc:docMk/>
            <pc:sldMk cId="1567669241" sldId="433"/>
            <ac:spMk id="8" creationId="{F2DBC267-01EA-A590-058F-6BE61D43553D}"/>
          </ac:spMkLst>
        </pc:spChg>
        <pc:spChg chg="mod">
          <ac:chgData name="Tamara Clark" userId="33e3cb82-3d6a-4fbf-9a68-9550a8cde9c0" providerId="ADAL" clId="{91820968-2633-4E78-8E82-DC5D2E83A698}" dt="2022-09-06T00:32:38.789" v="1183" actId="20577"/>
          <ac:spMkLst>
            <pc:docMk/>
            <pc:sldMk cId="1567669241" sldId="433"/>
            <ac:spMk id="9" creationId="{EBCAA717-44E3-DFA5-6D58-7E0E90B5871C}"/>
          </ac:spMkLst>
        </pc:spChg>
        <pc:spChg chg="mod">
          <ac:chgData name="Tamara Clark" userId="33e3cb82-3d6a-4fbf-9a68-9550a8cde9c0" providerId="ADAL" clId="{91820968-2633-4E78-8E82-DC5D2E83A698}" dt="2022-09-06T00:34:53.168" v="1259" actId="1076"/>
          <ac:spMkLst>
            <pc:docMk/>
            <pc:sldMk cId="1567669241" sldId="433"/>
            <ac:spMk id="10" creationId="{F29F161C-9C69-3C51-019B-A2D96A50FBED}"/>
          </ac:spMkLst>
        </pc:spChg>
        <pc:picChg chg="add mod">
          <ac:chgData name="Tamara Clark" userId="33e3cb82-3d6a-4fbf-9a68-9550a8cde9c0" providerId="ADAL" clId="{91820968-2633-4E78-8E82-DC5D2E83A698}" dt="2022-09-06T00:09:19.554" v="652" actId="1076"/>
          <ac:picMkLst>
            <pc:docMk/>
            <pc:sldMk cId="1567669241" sldId="433"/>
            <ac:picMk id="2050" creationId="{37B57C05-83C6-1E99-BE46-8DDCE272F3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EB750-B62B-A04A-ABAA-7573424965EB}"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B670F-161D-E14C-94EB-94AD68B4AD56}" type="slidenum">
              <a:rPr lang="en-US" smtClean="0"/>
              <a:t>‹#›</a:t>
            </a:fld>
            <a:endParaRPr lang="en-US"/>
          </a:p>
        </p:txBody>
      </p:sp>
    </p:spTree>
    <p:extLst>
      <p:ext uri="{BB962C8B-B14F-4D97-AF65-F5344CB8AC3E}">
        <p14:creationId xmlns:p14="http://schemas.microsoft.com/office/powerpoint/2010/main" val="292188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292608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I’ll say yes! Lord yes! To your will and to your way. I’ll say yes Lord, yes. I will trust you and obey. When your spirit speaks to me, in my whole heart I’ll agree. And my answer will be yes Lord yes. </a:t>
            </a:r>
          </a:p>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Greetings on this day! I hope you all don’t mind if I share one of my three favorite scriptures today. Mathew 25:31 – 40 says:</a:t>
            </a:r>
          </a:p>
          <a:p>
            <a:pPr marL="0" marR="0">
              <a:lnSpc>
                <a:spcPct val="107000"/>
              </a:lnSpc>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b="1" baseline="30000" dirty="0">
                <a:solidFill>
                  <a:srgbClr val="000000"/>
                </a:solidFill>
                <a:effectLst/>
                <a:latin typeface="Times New Roman" panose="02020603050405020304" pitchFamily="18" charset="0"/>
                <a:ea typeface="Times New Roman" panose="02020603050405020304" pitchFamily="18" charset="0"/>
              </a:rPr>
              <a:t>31 </a:t>
            </a:r>
            <a:r>
              <a:rPr lang="en-US" sz="1800" dirty="0">
                <a:solidFill>
                  <a:srgbClr val="000000"/>
                </a:solidFill>
                <a:effectLst/>
                <a:latin typeface="Times New Roman" panose="02020603050405020304" pitchFamily="18" charset="0"/>
                <a:ea typeface="Times New Roman" panose="02020603050405020304" pitchFamily="18" charset="0"/>
              </a:rPr>
              <a:t>“When the Son of Man comes in his glory, and all the angels with him, he will sit on his glorious throne. </a:t>
            </a:r>
            <a:r>
              <a:rPr lang="en-US" sz="1800" b="1" baseline="30000" dirty="0">
                <a:solidFill>
                  <a:srgbClr val="000000"/>
                </a:solidFill>
                <a:effectLst/>
                <a:latin typeface="Times New Roman" panose="02020603050405020304" pitchFamily="18" charset="0"/>
                <a:ea typeface="Times New Roman" panose="02020603050405020304" pitchFamily="18" charset="0"/>
              </a:rPr>
              <a:t>32 </a:t>
            </a:r>
            <a:r>
              <a:rPr lang="en-US" sz="1800" dirty="0">
                <a:solidFill>
                  <a:srgbClr val="000000"/>
                </a:solidFill>
                <a:effectLst/>
                <a:latin typeface="Times New Roman" panose="02020603050405020304" pitchFamily="18" charset="0"/>
                <a:ea typeface="Times New Roman" panose="02020603050405020304" pitchFamily="18" charset="0"/>
              </a:rPr>
              <a:t>All the nations will be gathered before him, and he will separate the people one from another as a shepherd separates the sheep from the goats. </a:t>
            </a:r>
            <a:r>
              <a:rPr lang="en-US" sz="1800" b="1" baseline="30000" dirty="0">
                <a:solidFill>
                  <a:srgbClr val="000000"/>
                </a:solidFill>
                <a:effectLst/>
                <a:latin typeface="Times New Roman" panose="02020603050405020304" pitchFamily="18" charset="0"/>
                <a:ea typeface="Times New Roman" panose="02020603050405020304" pitchFamily="18" charset="0"/>
              </a:rPr>
              <a:t>33 </a:t>
            </a:r>
            <a:r>
              <a:rPr lang="en-US" sz="1800" dirty="0">
                <a:solidFill>
                  <a:srgbClr val="000000"/>
                </a:solidFill>
                <a:effectLst/>
                <a:latin typeface="Times New Roman" panose="02020603050405020304" pitchFamily="18" charset="0"/>
                <a:ea typeface="Times New Roman" panose="02020603050405020304" pitchFamily="18" charset="0"/>
              </a:rPr>
              <a:t>He will put the sheep on his right and the goats on his left.</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b="1" baseline="30000" dirty="0">
                <a:solidFill>
                  <a:srgbClr val="000000"/>
                </a:solidFill>
                <a:effectLst/>
                <a:latin typeface="Times New Roman" panose="02020603050405020304" pitchFamily="18" charset="0"/>
                <a:ea typeface="Times New Roman" panose="02020603050405020304" pitchFamily="18" charset="0"/>
              </a:rPr>
              <a:t>34 </a:t>
            </a:r>
            <a:r>
              <a:rPr lang="en-US" sz="1800" dirty="0">
                <a:solidFill>
                  <a:srgbClr val="000000"/>
                </a:solidFill>
                <a:effectLst/>
                <a:latin typeface="Times New Roman" panose="02020603050405020304" pitchFamily="18" charset="0"/>
                <a:ea typeface="Times New Roman" panose="02020603050405020304" pitchFamily="18" charset="0"/>
              </a:rPr>
              <a:t>“Then the King will say to those on his right, ‘Come, you who are blessed by my Father; take your inheritance, the kingdom prepared for you since the creation of the world.</a:t>
            </a:r>
          </a:p>
          <a:p>
            <a:pPr marL="45720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And then it goes on to say</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Times New Roman" panose="02020603050405020304" pitchFamily="18" charset="0"/>
              </a:rPr>
              <a:t>{CLICK}</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1</a:t>
            </a:fld>
            <a:endParaRPr lang="en-US"/>
          </a:p>
        </p:txBody>
      </p:sp>
    </p:spTree>
    <p:extLst>
      <p:ext uri="{BB962C8B-B14F-4D97-AF65-F5344CB8AC3E}">
        <p14:creationId xmlns:p14="http://schemas.microsoft.com/office/powerpoint/2010/main" val="173815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r>
              <a:rPr lang="en-US" dirty="0"/>
              <a:t>.</a:t>
            </a:r>
            <a:r>
              <a:rPr lang="en-US" sz="1800" dirty="0">
                <a:solidFill>
                  <a:srgbClr val="000000"/>
                </a:solidFill>
                <a:effectLst/>
                <a:latin typeface="Times New Roman" panose="02020603050405020304" pitchFamily="18" charset="0"/>
                <a:ea typeface="Times New Roman" panose="02020603050405020304" pitchFamily="18" charset="0"/>
              </a:rPr>
              <a:t> but does nothing about their physical needs, what good is it? </a:t>
            </a:r>
            <a:r>
              <a:rPr lang="en-US" sz="1800" b="1" baseline="30000" dirty="0">
                <a:solidFill>
                  <a:srgbClr val="000000"/>
                </a:solidFill>
                <a:effectLst/>
                <a:latin typeface="Times New Roman" panose="02020603050405020304" pitchFamily="18" charset="0"/>
                <a:ea typeface="Times New Roman" panose="02020603050405020304" pitchFamily="18" charset="0"/>
              </a:rPr>
              <a:t>17 </a:t>
            </a:r>
            <a:r>
              <a:rPr lang="en-US" sz="1800" dirty="0">
                <a:solidFill>
                  <a:srgbClr val="000000"/>
                </a:solidFill>
                <a:effectLst/>
                <a:latin typeface="Times New Roman" panose="02020603050405020304" pitchFamily="18" charset="0"/>
                <a:ea typeface="Times New Roman" panose="02020603050405020304" pitchFamily="18" charset="0"/>
              </a:rPr>
              <a:t>In the same way, faith by itself, if it is not accompanied by action, is dead.</a:t>
            </a:r>
            <a:endParaRPr lang="en-US" sz="1800" dirty="0">
              <a:effectLst/>
              <a:latin typeface="Times New Roman" panose="02020603050405020304" pitchFamily="18" charset="0"/>
              <a:ea typeface="Times New Roman" panose="02020603050405020304" pitchFamily="18" charset="0"/>
            </a:endParaRPr>
          </a:p>
          <a:p>
            <a:pPr marL="457200" marR="0"/>
            <a:r>
              <a:rPr lang="en-US" sz="1800" b="1" baseline="30000" dirty="0">
                <a:solidFill>
                  <a:srgbClr val="000000"/>
                </a:solidFill>
                <a:effectLst/>
                <a:latin typeface="Times New Roman" panose="02020603050405020304" pitchFamily="18" charset="0"/>
                <a:ea typeface="Times New Roman" panose="02020603050405020304" pitchFamily="18" charset="0"/>
              </a:rPr>
              <a:t>18 </a:t>
            </a:r>
            <a:r>
              <a:rPr lang="en-US" sz="1800" dirty="0">
                <a:solidFill>
                  <a:srgbClr val="000000"/>
                </a:solidFill>
                <a:effectLst/>
                <a:latin typeface="Times New Roman" panose="02020603050405020304" pitchFamily="18" charset="0"/>
                <a:ea typeface="Times New Roman" panose="02020603050405020304" pitchFamily="18" charset="0"/>
              </a:rPr>
              <a:t>But someone will say, “You have faith; I have deeds.”</a:t>
            </a:r>
            <a:endParaRPr lang="en-US" sz="1800" dirty="0">
              <a:effectLst/>
              <a:latin typeface="Times New Roman" panose="02020603050405020304" pitchFamily="18" charset="0"/>
              <a:ea typeface="Times New Roman" panose="02020603050405020304" pitchFamily="18" charset="0"/>
            </a:endParaRPr>
          </a:p>
          <a:p>
            <a:pPr marL="457200" marR="0"/>
            <a:r>
              <a:rPr lang="en-US" sz="1800" dirty="0">
                <a:solidFill>
                  <a:srgbClr val="000000"/>
                </a:solidFill>
                <a:effectLst/>
                <a:latin typeface="Times New Roman" panose="02020603050405020304" pitchFamily="18" charset="0"/>
                <a:ea typeface="Times New Roman" panose="02020603050405020304" pitchFamily="18" charset="0"/>
              </a:rPr>
              <a:t>Show me your faith without deeds, and I will show you my faith by my deeds.</a:t>
            </a:r>
            <a:endParaRPr lang="en-US" sz="1800" dirty="0">
              <a:effectLst/>
              <a:latin typeface="Times New Roman" panose="02020603050405020304" pitchFamily="18" charset="0"/>
              <a:ea typeface="Times New Roman" panose="02020603050405020304" pitchFamily="18" charset="0"/>
            </a:endParaRPr>
          </a:p>
          <a:p>
            <a:pPr marL="0" marR="63500" algn="just">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350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 dare say that United Women in Faith is unique. There are women organizations centered around faith, growing their spiritual lives, but they don’t live and breathe the deeds, the action. There are organizations who are social-action driven, but don’t have faith at their core. And there is not another women’s organization that brings together faith and deeds, within a sisterhood reaching worldwide.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10</a:t>
            </a:fld>
            <a:endParaRPr lang="en-US"/>
          </a:p>
        </p:txBody>
      </p:sp>
    </p:spTree>
    <p:extLst>
      <p:ext uri="{BB962C8B-B14F-4D97-AF65-F5344CB8AC3E}">
        <p14:creationId xmlns:p14="http://schemas.microsoft.com/office/powerpoint/2010/main" val="24737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 am proud to be a part of United Women in Faith, because we effect insurmountable change in our local communities and spheres of influence, as well as around the world through our connections. And we truly fulfill what our new mission says: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11</a:t>
            </a:fld>
            <a:endParaRPr lang="en-US"/>
          </a:p>
        </p:txBody>
      </p:sp>
    </p:spTree>
    <p:extLst>
      <p:ext uri="{BB962C8B-B14F-4D97-AF65-F5344CB8AC3E}">
        <p14:creationId xmlns:p14="http://schemas.microsoft.com/office/powerpoint/2010/main" val="3675617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seek to connect and nurture women through Christian spiritual formation, leadership development, creative fellowship and education so that they can inspire, influence and impact local and global communities.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we’ve taken this new name to better reflect how we answer our calling today. And it’s an exhilarating time! With this new name, we commit to deeper ways to inspire, influence and impact. We commit to turning it up! For Justice for women, children and youth. We commit to continuing the tradition of showing our faith by our deeds.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12</a:t>
            </a:fld>
            <a:endParaRPr lang="en-US"/>
          </a:p>
        </p:txBody>
      </p:sp>
    </p:spTree>
    <p:extLst>
      <p:ext uri="{BB962C8B-B14F-4D97-AF65-F5344CB8AC3E}">
        <p14:creationId xmlns:p14="http://schemas.microsoft.com/office/powerpoint/2010/main" val="843702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 Slide</a:t>
            </a:r>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13</a:t>
            </a:fld>
            <a:endParaRPr lang="en-US"/>
          </a:p>
        </p:txBody>
      </p:sp>
    </p:spTree>
    <p:extLst>
      <p:ext uri="{BB962C8B-B14F-4D97-AF65-F5344CB8AC3E}">
        <p14:creationId xmlns:p14="http://schemas.microsoft.com/office/powerpoint/2010/main" val="235958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b="1" baseline="30000" dirty="0">
                <a:solidFill>
                  <a:srgbClr val="000000"/>
                </a:solidFill>
                <a:effectLst/>
                <a:latin typeface="Times New Roman" panose="02020603050405020304" pitchFamily="18" charset="0"/>
                <a:ea typeface="Times New Roman" panose="02020603050405020304" pitchFamily="18" charset="0"/>
              </a:rPr>
              <a:t>35 </a:t>
            </a:r>
            <a:r>
              <a:rPr lang="en-US" sz="1800" dirty="0">
                <a:solidFill>
                  <a:srgbClr val="000000"/>
                </a:solidFill>
                <a:effectLst/>
                <a:latin typeface="Times New Roman" panose="02020603050405020304" pitchFamily="18" charset="0"/>
                <a:ea typeface="Times New Roman" panose="02020603050405020304" pitchFamily="18" charset="0"/>
              </a:rPr>
              <a:t>For I was hungry and you gave me something to eat, I was thirsty and you gave me something to drink, I was a stranger and you invited me in, </a:t>
            </a:r>
            <a:r>
              <a:rPr lang="en-US" sz="1800" b="1" baseline="30000" dirty="0">
                <a:solidFill>
                  <a:srgbClr val="000000"/>
                </a:solidFill>
                <a:effectLst/>
                <a:latin typeface="Times New Roman" panose="02020603050405020304" pitchFamily="18" charset="0"/>
                <a:ea typeface="Times New Roman" panose="02020603050405020304" pitchFamily="18" charset="0"/>
              </a:rPr>
              <a:t>36 </a:t>
            </a:r>
            <a:r>
              <a:rPr lang="en-US" sz="1800" dirty="0">
                <a:solidFill>
                  <a:srgbClr val="000000"/>
                </a:solidFill>
                <a:effectLst/>
                <a:latin typeface="Times New Roman" panose="02020603050405020304" pitchFamily="18" charset="0"/>
                <a:ea typeface="Times New Roman" panose="02020603050405020304" pitchFamily="18" charset="0"/>
              </a:rPr>
              <a:t>I needed clothes and you clothed me, I was sick and you looked after me, I was in prison and you came to visit me.’</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30000" dirty="0">
                <a:solidFill>
                  <a:srgbClr val="000000"/>
                </a:solidFill>
                <a:effectLst/>
                <a:latin typeface="Times New Roman" panose="02020603050405020304" pitchFamily="18" charset="0"/>
                <a:ea typeface="Times New Roman" panose="02020603050405020304" pitchFamily="18" charset="0"/>
              </a:rPr>
              <a:t>37 </a:t>
            </a:r>
            <a:r>
              <a:rPr lang="en-US" sz="1800" dirty="0">
                <a:solidFill>
                  <a:srgbClr val="000000"/>
                </a:solidFill>
                <a:effectLst/>
                <a:latin typeface="Times New Roman" panose="02020603050405020304" pitchFamily="18" charset="0"/>
                <a:ea typeface="Times New Roman" panose="02020603050405020304" pitchFamily="18" charset="0"/>
              </a:rPr>
              <a:t>“Then the righteous will answer him, ‘Lord, when did we see you hungry and feed you, or thirsty and give you something to drink? </a:t>
            </a:r>
            <a:r>
              <a:rPr lang="en-US" sz="1800" b="1" baseline="30000" dirty="0">
                <a:solidFill>
                  <a:srgbClr val="000000"/>
                </a:solidFill>
                <a:effectLst/>
                <a:latin typeface="Times New Roman" panose="02020603050405020304" pitchFamily="18" charset="0"/>
                <a:ea typeface="Times New Roman" panose="02020603050405020304" pitchFamily="18" charset="0"/>
              </a:rPr>
              <a:t>38 </a:t>
            </a:r>
            <a:r>
              <a:rPr lang="en-US" sz="1800" dirty="0">
                <a:solidFill>
                  <a:srgbClr val="000000"/>
                </a:solidFill>
                <a:effectLst/>
                <a:latin typeface="Times New Roman" panose="02020603050405020304" pitchFamily="18" charset="0"/>
                <a:ea typeface="Times New Roman" panose="02020603050405020304" pitchFamily="18" charset="0"/>
              </a:rPr>
              <a:t>When did we see you a stranger and invite you in, or needing clothes and clothe you? </a:t>
            </a:r>
            <a:r>
              <a:rPr lang="en-US" sz="1800" b="1" baseline="30000" dirty="0">
                <a:solidFill>
                  <a:srgbClr val="000000"/>
                </a:solidFill>
                <a:effectLst/>
                <a:latin typeface="Times New Roman" panose="02020603050405020304" pitchFamily="18" charset="0"/>
                <a:ea typeface="Times New Roman" panose="02020603050405020304" pitchFamily="18" charset="0"/>
              </a:rPr>
              <a:t>39 </a:t>
            </a:r>
            <a:r>
              <a:rPr lang="en-US" sz="1800" dirty="0">
                <a:solidFill>
                  <a:srgbClr val="000000"/>
                </a:solidFill>
                <a:effectLst/>
                <a:latin typeface="Times New Roman" panose="02020603050405020304" pitchFamily="18" charset="0"/>
                <a:ea typeface="Times New Roman" panose="02020603050405020304" pitchFamily="18" charset="0"/>
              </a:rPr>
              <a:t>When did we see you sick or in prison and go to visit you?’</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Times New Roman" panose="02020603050405020304" pitchFamily="18" charset="0"/>
              </a:rPr>
              <a:t>{CLICK}</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2</a:t>
            </a:fld>
            <a:endParaRPr lang="en-US"/>
          </a:p>
        </p:txBody>
      </p:sp>
    </p:spTree>
    <p:extLst>
      <p:ext uri="{BB962C8B-B14F-4D97-AF65-F5344CB8AC3E}">
        <p14:creationId xmlns:p14="http://schemas.microsoft.com/office/powerpoint/2010/main" val="183403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b="1" baseline="30000" dirty="0">
                <a:solidFill>
                  <a:srgbClr val="000000"/>
                </a:solidFill>
                <a:effectLst/>
                <a:latin typeface="Times New Roman" panose="02020603050405020304" pitchFamily="18" charset="0"/>
                <a:ea typeface="Times New Roman" panose="02020603050405020304" pitchFamily="18" charset="0"/>
              </a:rPr>
              <a:t>40 </a:t>
            </a:r>
            <a:r>
              <a:rPr lang="en-US" sz="1800" dirty="0">
                <a:solidFill>
                  <a:srgbClr val="000000"/>
                </a:solidFill>
                <a:effectLst/>
                <a:latin typeface="Times New Roman" panose="02020603050405020304" pitchFamily="18" charset="0"/>
                <a:ea typeface="Times New Roman" panose="02020603050405020304" pitchFamily="18" charset="0"/>
              </a:rPr>
              <a:t>“The King will reply, ‘Truly I tell you, whatever you did for one of the least of these brothers and sisters of mine, you did for me.’</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like many of us, have been on both the receiving and giving end of good deeds. I’ve been hungry, given clothes, invited in as a stranger and even sick receiving visits from people going out of their way to share their time and presence with me. I would think that some of us have been in these situations at different times in our lives. We are all human, living separate and unique lives but having some of these situations in common. And many of us have also been givers, serving the needs of others in different ways. I know that is true because you we are United Women in Faith! We are mission-oriented, and it didn’t start with us. For United Women in Faith it began over 150 years ago.</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3</a:t>
            </a:fld>
            <a:endParaRPr lang="en-US"/>
          </a:p>
        </p:txBody>
      </p:sp>
    </p:spTree>
    <p:extLst>
      <p:ext uri="{BB962C8B-B14F-4D97-AF65-F5344CB8AC3E}">
        <p14:creationId xmlns:p14="http://schemas.microsoft.com/office/powerpoint/2010/main" val="102958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1200"/>
              </a:spcAft>
            </a:pPr>
            <a:r>
              <a:rPr lang="en-US" sz="1800" dirty="0">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It started in 1869 when eight women gathered at a Methodist church in Boston to plan how to mobilize the women of their day. They then raised funds to send a woman doctor and a woman educator to India to serve women in that nation who could not be served by the male missionaries sent by their denomination.</a:t>
            </a:r>
          </a:p>
          <a:p>
            <a:pPr marL="0" marR="0">
              <a:lnSpc>
                <a:spcPct val="107000"/>
              </a:lnSpc>
              <a:spcBef>
                <a:spcPts val="120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sz="1800" b="1" dirty="0">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“I was sick and you looked after me”</a:t>
            </a:r>
          </a:p>
          <a:p>
            <a:pPr marL="0" marR="0">
              <a:lnSpc>
                <a:spcPct val="107000"/>
              </a:lnSpc>
              <a:spcBef>
                <a:spcPts val="120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sz="18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4</a:t>
            </a:fld>
            <a:endParaRPr lang="en-US"/>
          </a:p>
        </p:txBody>
      </p:sp>
    </p:spTree>
    <p:extLst>
      <p:ext uri="{BB962C8B-B14F-4D97-AF65-F5344CB8AC3E}">
        <p14:creationId xmlns:p14="http://schemas.microsoft.com/office/powerpoint/2010/main" val="107852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1200"/>
              </a:spcAft>
            </a:pPr>
            <a:r>
              <a:rPr lang="en-US" sz="1800" dirty="0">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By 1939 five denominations had become The Methodist Church, and the women of the new entity established Woman’s Society of Christian Service groups and the Wesleyan Service Guilds. Those groups then raised funds to support their own organization and its ministries serving women, children and youth around the world. </a:t>
            </a:r>
          </a:p>
          <a:p>
            <a:pPr marL="0" marR="0">
              <a:lnSpc>
                <a:spcPct val="107000"/>
              </a:lnSpc>
              <a:spcBef>
                <a:spcPts val="120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 was hungry and you gave me something to eat, I was thirsty and you gave me something to drink”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5</a:t>
            </a:fld>
            <a:endParaRPr lang="en-US"/>
          </a:p>
        </p:txBody>
      </p:sp>
    </p:spTree>
    <p:extLst>
      <p:ext uri="{BB962C8B-B14F-4D97-AF65-F5344CB8AC3E}">
        <p14:creationId xmlns:p14="http://schemas.microsoft.com/office/powerpoint/2010/main" val="334093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1200"/>
              </a:spcAft>
            </a:pPr>
            <a:r>
              <a:rPr lang="en-US" sz="1800" dirty="0">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Then in 1972, after a new church merger in 1968 created The United Methodist Church, the women responded to the changing landscape by also </a:t>
            </a:r>
            <a:r>
              <a:rPr lang="en-US" sz="1800" dirty="0">
                <a:solidFill>
                  <a:srgbClr val="030303"/>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banning together as one inclusive organization.  Later </a:t>
            </a:r>
            <a:r>
              <a:rPr lang="en-US" sz="1800" dirty="0">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UNITED Methodist Women, was chosen as a name to unite the women from the various denominations and service guilds. They focused their ministries on the needs of women, children and youth and justice for disenfranchi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sed people and communities. </a:t>
            </a:r>
          </a:p>
          <a:p>
            <a:pPr marL="0" marR="0">
              <a:lnSpc>
                <a:spcPct val="107000"/>
              </a:lnSpc>
              <a:spcBef>
                <a:spcPts val="120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was a stranger and you invited me in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needed clothes and you clothed 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6</a:t>
            </a:fld>
            <a:endParaRPr lang="en-US"/>
          </a:p>
        </p:txBody>
      </p:sp>
    </p:spTree>
    <p:extLst>
      <p:ext uri="{BB962C8B-B14F-4D97-AF65-F5344CB8AC3E}">
        <p14:creationId xmlns:p14="http://schemas.microsoft.com/office/powerpoint/2010/main" val="386036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Today in 2022, we continue the work of our foremothers. In May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UWFaith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announced a grant of $250,000 to Girls Embracing Mothers (GEM), which supports women and girls impacted by the criminal justice system through empowerment-based programs that strengthen the relationship between young girls and incarcerate mothers. It offers reentry-based training for mothers who are incarcerated, with the goal of breaking the cycle of incarceration and supporting girls and women in their efforts to lead healthy, healed and whole lives.</a:t>
            </a:r>
          </a:p>
          <a:p>
            <a:pPr marL="0" marR="0">
              <a:lnSpc>
                <a:spcPct val="107000"/>
              </a:lnSpc>
              <a:spcBef>
                <a:spcPts val="120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was in prison and you came to visit 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BB670F-161D-E14C-94EB-94AD68B4AD56}" type="slidenum">
              <a:rPr lang="en-US" smtClean="0"/>
              <a:t>7</a:t>
            </a:fld>
            <a:endParaRPr lang="en-US"/>
          </a:p>
        </p:txBody>
      </p:sp>
    </p:spTree>
    <p:extLst>
      <p:ext uri="{BB962C8B-B14F-4D97-AF65-F5344CB8AC3E}">
        <p14:creationId xmlns:p14="http://schemas.microsoft.com/office/powerpoint/2010/main" val="3299146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year we are embarking on a new journey responding to a changed landscape in church and society including the way women are living into their faith. </a:t>
            </a:r>
            <a:r>
              <a:rPr lang="en-US" sz="1800" dirty="0">
                <a:solidFill>
                  <a:srgbClr val="201F1E"/>
                </a:solidFill>
                <a:effectLst/>
                <a:highlight>
                  <a:srgbClr val="FFFFFF"/>
                </a:highlight>
                <a:latin typeface="Times New Roman" panose="02020603050405020304" pitchFamily="18" charset="0"/>
                <a:ea typeface="Roboto" panose="02000000000000000000" pitchFamily="2" charset="0"/>
                <a:cs typeface="Times New Roman" panose="02020603050405020304" pitchFamily="18" charset="0"/>
              </a:rPr>
              <a:t>This new journey forward is inclusive of women of all ethnicities, social-strata and walks of life </a:t>
            </a:r>
            <a:r>
              <a:rPr lang="en-US" sz="1800" b="1" dirty="0">
                <a:solidFill>
                  <a:srgbClr val="201F1E"/>
                </a:solidFill>
                <a:effectLst/>
                <a:highlight>
                  <a:srgbClr val="FFFFFF"/>
                </a:highlight>
                <a:latin typeface="Times New Roman" panose="02020603050405020304" pitchFamily="18" charset="0"/>
                <a:ea typeface="Roboto" panose="02000000000000000000" pitchFamily="2" charset="0"/>
                <a:cs typeface="Times New Roman" panose="02020603050405020304" pitchFamily="18" charset="0"/>
              </a:rPr>
              <a:t>who have chosen to be followers of Jesus</a:t>
            </a:r>
            <a:r>
              <a:rPr lang="en-US" sz="1800" dirty="0">
                <a:solidFill>
                  <a:srgbClr val="201F1E"/>
                </a:solidFill>
                <a:effectLst/>
                <a:highlight>
                  <a:srgbClr val="FFFFFF"/>
                </a:highlight>
                <a:latin typeface="Times New Roman" panose="02020603050405020304" pitchFamily="18" charset="0"/>
                <a:ea typeface="Roboto" panose="02000000000000000000" pitchFamily="2" charset="0"/>
                <a:cs typeface="Times New Roman" panose="02020603050405020304" pitchFamily="18" charset="0"/>
              </a:rPr>
              <a:t>. This includes women of varying United Methodist, and other Christian denominations and traditions.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1200"/>
              </a:spcBef>
              <a:spcAft>
                <a:spcPts val="1200"/>
              </a:spcAft>
            </a:pPr>
            <a:r>
              <a:rPr lang="en-US" sz="1800" dirty="0">
                <a:solidFill>
                  <a:srgbClr val="201F1E"/>
                </a:solidFill>
                <a:effectLst/>
                <a:latin typeface="Times New Roman" panose="02020603050405020304" pitchFamily="18" charset="0"/>
                <a:ea typeface="Roboto" panose="02000000000000000000" pitchFamily="2" charset="0"/>
                <a:cs typeface="Times New Roman" panose="02020603050405020304" pitchFamily="18" charset="0"/>
              </a:rPr>
              <a:t>Just two weeks ago I was meeting with the president and vice president of my local </a:t>
            </a:r>
            <a:r>
              <a:rPr lang="en-US" sz="1800" dirty="0" err="1">
                <a:solidFill>
                  <a:srgbClr val="201F1E"/>
                </a:solidFill>
                <a:effectLst/>
                <a:latin typeface="Times New Roman" panose="02020603050405020304" pitchFamily="18" charset="0"/>
                <a:ea typeface="Roboto" panose="02000000000000000000" pitchFamily="2" charset="0"/>
                <a:cs typeface="Times New Roman" panose="02020603050405020304" pitchFamily="18" charset="0"/>
              </a:rPr>
              <a:t>UWFaith</a:t>
            </a:r>
            <a:r>
              <a:rPr lang="en-US" sz="1800" dirty="0">
                <a:solidFill>
                  <a:srgbClr val="201F1E"/>
                </a:solidFill>
                <a:effectLst/>
                <a:latin typeface="Times New Roman" panose="02020603050405020304" pitchFamily="18" charset="0"/>
                <a:ea typeface="Roboto" panose="02000000000000000000" pitchFamily="2" charset="0"/>
                <a:cs typeface="Times New Roman" panose="02020603050405020304" pitchFamily="18" charset="0"/>
              </a:rPr>
              <a:t> group, planning for our next gathering and the calendar for next year. We were meeting outside in a playground in North Philadelphia on a bench. Someone who knew us was walking by and asked what we were doing…our president said are a part of United Women in Faith and that we were planning things to do support the needs of the women and children in the community, as well as planning fundraisers. She was very interested and sat down and joined us for the rest of the planning. Contributing ideas and offering to help with whatever needed to be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1200"/>
              </a:spcBef>
              <a:spcAft>
                <a:spcPts val="1200"/>
              </a:spcAft>
            </a:pPr>
            <a:r>
              <a:rPr lang="en-US" sz="1800" dirty="0">
                <a:solidFill>
                  <a:srgbClr val="201F1E"/>
                </a:solidFill>
                <a:effectLst/>
                <a:latin typeface="Times New Roman" panose="02020603050405020304" pitchFamily="18" charset="0"/>
                <a:ea typeface="Roboto" panose="02000000000000000000" pitchFamily="2" charset="0"/>
                <a:cs typeface="Times New Roman" panose="02020603050405020304" pitchFamily="18" charset="0"/>
              </a:rPr>
              <a:t>There are faith-filled women out there who are called and would love to join us in this 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FAITH, SISTERHOOD AND ACTION are the foundations of our journey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6350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Everything we do, all of our ACTION—service, education, advocacy— and the nurturing of our SISTERHOOD starts with Faith! Faith is our oxygen. Faith is what the women of our organization live and breath. It is our way of connecting. Faith is how we tap into God’s abundant love while following the practices of Jesus to pray, heal, teach and confront the injustices of his time. In United Women in Faith, we follow Jesus’ example, by continuing to nurture that faith so that we are able to be witnesses in a constantly changing world.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6350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8</a:t>
            </a:fld>
            <a:endParaRPr lang="en-US"/>
          </a:p>
        </p:txBody>
      </p:sp>
    </p:spTree>
    <p:extLst>
      <p:ext uri="{BB962C8B-B14F-4D97-AF65-F5344CB8AC3E}">
        <p14:creationId xmlns:p14="http://schemas.microsoft.com/office/powerpoint/2010/main" val="64915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6350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James 2:14-18 has a caption of Faith and Deeds. The verses read: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r>
              <a:rPr lang="en-US" sz="1800" b="1" baseline="30000" dirty="0">
                <a:solidFill>
                  <a:srgbClr val="000000"/>
                </a:solidFill>
                <a:effectLst/>
                <a:latin typeface="Times New Roman" panose="02020603050405020304" pitchFamily="18" charset="0"/>
                <a:ea typeface="Times New Roman" panose="02020603050405020304" pitchFamily="18" charset="0"/>
              </a:rPr>
              <a:t>14 </a:t>
            </a:r>
            <a:r>
              <a:rPr lang="en-US" sz="1800" dirty="0">
                <a:solidFill>
                  <a:srgbClr val="000000"/>
                </a:solidFill>
                <a:effectLst/>
                <a:latin typeface="Times New Roman" panose="02020603050405020304" pitchFamily="18" charset="0"/>
                <a:ea typeface="Times New Roman" panose="02020603050405020304" pitchFamily="18" charset="0"/>
              </a:rPr>
              <a:t>What good is it, my brothers and sisters, if someone claims to have faith but has no deeds? Can such faith save them? </a:t>
            </a:r>
            <a:r>
              <a:rPr lang="en-US" sz="1800" b="1" baseline="30000" dirty="0">
                <a:solidFill>
                  <a:srgbClr val="000000"/>
                </a:solidFill>
                <a:effectLst/>
                <a:latin typeface="Times New Roman" panose="02020603050405020304" pitchFamily="18" charset="0"/>
                <a:ea typeface="Times New Roman" panose="02020603050405020304" pitchFamily="18" charset="0"/>
              </a:rPr>
              <a:t>15 </a:t>
            </a:r>
            <a:r>
              <a:rPr lang="en-US" sz="1800" dirty="0">
                <a:solidFill>
                  <a:srgbClr val="000000"/>
                </a:solidFill>
                <a:effectLst/>
                <a:latin typeface="Times New Roman" panose="02020603050405020304" pitchFamily="18" charset="0"/>
                <a:ea typeface="Times New Roman" panose="02020603050405020304" pitchFamily="18" charset="0"/>
              </a:rPr>
              <a:t>Suppose a brother or a sister is without clothes and daily food. </a:t>
            </a:r>
            <a:r>
              <a:rPr lang="en-US" sz="1800" b="1" baseline="30000" dirty="0">
                <a:solidFill>
                  <a:srgbClr val="000000"/>
                </a:solidFill>
                <a:effectLst/>
                <a:latin typeface="Times New Roman" panose="02020603050405020304" pitchFamily="18" charset="0"/>
                <a:ea typeface="Times New Roman" panose="02020603050405020304" pitchFamily="18" charset="0"/>
              </a:rPr>
              <a:t>16 </a:t>
            </a:r>
            <a:r>
              <a:rPr lang="en-US" sz="1800" dirty="0">
                <a:solidFill>
                  <a:srgbClr val="000000"/>
                </a:solidFill>
                <a:effectLst/>
                <a:latin typeface="Times New Roman" panose="02020603050405020304" pitchFamily="18" charset="0"/>
                <a:ea typeface="Times New Roman" panose="02020603050405020304" pitchFamily="18" charset="0"/>
              </a:rPr>
              <a:t>If one of you says to them, “Go in peace; keep warm and well fed,”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BB670F-161D-E14C-94EB-94AD68B4AD56}" type="slidenum">
              <a:rPr lang="en-US" smtClean="0"/>
              <a:t>9</a:t>
            </a:fld>
            <a:endParaRPr lang="en-US"/>
          </a:p>
        </p:txBody>
      </p:sp>
    </p:spTree>
    <p:extLst>
      <p:ext uri="{BB962C8B-B14F-4D97-AF65-F5344CB8AC3E}">
        <p14:creationId xmlns:p14="http://schemas.microsoft.com/office/powerpoint/2010/main" val="1658082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E35542A0-BED7-6C4D-8B1D-BBEA643F3515}"/>
              </a:ext>
            </a:extLst>
          </p:cNvPr>
          <p:cNvSpPr>
            <a:spLocks noGrp="1"/>
          </p:cNvSpPr>
          <p:nvPr>
            <p:ph type="body" sz="half" idx="2"/>
          </p:nvPr>
        </p:nvSpPr>
        <p:spPr>
          <a:xfrm>
            <a:off x="6692111" y="5464872"/>
            <a:ext cx="4819307" cy="213969"/>
          </a:xfrm>
        </p:spPr>
        <p:txBody>
          <a:bodyPr wrap="square">
            <a:spAutoFit/>
          </a:bodyPr>
          <a:lstStyle>
            <a:lvl1pPr marL="0" indent="0" algn="l">
              <a:lnSpc>
                <a:spcPts val="1800"/>
              </a:lnSpc>
              <a:buNone/>
              <a:defRPr sz="14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Rectangle 11">
            <a:extLst>
              <a:ext uri="{FF2B5EF4-FFF2-40B4-BE49-F238E27FC236}">
                <a16:creationId xmlns:a16="http://schemas.microsoft.com/office/drawing/2014/main" id="{D646B252-5D46-7E44-AF73-156021180D27}"/>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90B1647-35EA-2144-8732-8FBB4A9DFE49}"/>
              </a:ext>
            </a:extLst>
          </p:cNvPr>
          <p:cNvPicPr>
            <a:picLocks noChangeAspect="1"/>
          </p:cNvPicPr>
          <p:nvPr userDrawn="1"/>
        </p:nvPicPr>
        <p:blipFill>
          <a:blip r:embed="rId2"/>
          <a:stretch>
            <a:fillRect/>
          </a:stretch>
        </p:blipFill>
        <p:spPr>
          <a:xfrm>
            <a:off x="901874" y="2509736"/>
            <a:ext cx="4114800" cy="1838528"/>
          </a:xfrm>
          <a:prstGeom prst="rect">
            <a:avLst/>
          </a:prstGeom>
        </p:spPr>
      </p:pic>
      <p:sp>
        <p:nvSpPr>
          <p:cNvPr id="2" name="Title 1">
            <a:extLst>
              <a:ext uri="{FF2B5EF4-FFF2-40B4-BE49-F238E27FC236}">
                <a16:creationId xmlns:a16="http://schemas.microsoft.com/office/drawing/2014/main" id="{6A410A60-57B6-9042-8BB7-5F86738BC81B}"/>
              </a:ext>
            </a:extLst>
          </p:cNvPr>
          <p:cNvSpPr>
            <a:spLocks noGrp="1"/>
          </p:cNvSpPr>
          <p:nvPr>
            <p:ph type="ctrTitle"/>
          </p:nvPr>
        </p:nvSpPr>
        <p:spPr>
          <a:xfrm>
            <a:off x="6692111" y="1703512"/>
            <a:ext cx="4816256" cy="2031325"/>
          </a:xfrm>
        </p:spPr>
        <p:txBody>
          <a:bodyPr anchor="b"/>
          <a:lstStyle>
            <a:lvl1pPr algn="l">
              <a:lnSpc>
                <a:spcPct val="100000"/>
              </a:lnSpc>
              <a:defRPr sz="4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9C7CBFE-1424-634C-AA69-79AE96E181A0}"/>
              </a:ext>
            </a:extLst>
          </p:cNvPr>
          <p:cNvSpPr>
            <a:spLocks noGrp="1"/>
          </p:cNvSpPr>
          <p:nvPr>
            <p:ph type="subTitle" idx="1" hasCustomPrompt="1"/>
          </p:nvPr>
        </p:nvSpPr>
        <p:spPr>
          <a:xfrm>
            <a:off x="6689060" y="4094348"/>
            <a:ext cx="4819307" cy="307777"/>
          </a:xfrm>
        </p:spPr>
        <p:txBody>
          <a:bodyPr wrap="square">
            <a:spAutoFit/>
          </a:bodyPr>
          <a:lstStyle>
            <a:lvl1pPr marL="0" indent="0" algn="l">
              <a:lnSpc>
                <a:spcPts val="2600"/>
              </a:lnSpc>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3">
            <a:extLst>
              <a:ext uri="{FF2B5EF4-FFF2-40B4-BE49-F238E27FC236}">
                <a16:creationId xmlns:a16="http://schemas.microsoft.com/office/drawing/2014/main" id="{A89B64D9-2955-8E45-A24B-DF03CEF81343}"/>
              </a:ext>
            </a:extLst>
          </p:cNvPr>
          <p:cNvSpPr>
            <a:spLocks noGrp="1"/>
          </p:cNvSpPr>
          <p:nvPr>
            <p:ph type="body" sz="half" idx="10"/>
          </p:nvPr>
        </p:nvSpPr>
        <p:spPr>
          <a:xfrm>
            <a:off x="6689059" y="731510"/>
            <a:ext cx="4819307" cy="308418"/>
          </a:xfrm>
        </p:spPr>
        <p:txBody>
          <a:bodyPr wrap="square">
            <a:spAutoFit/>
          </a:bodyPr>
          <a:lstStyle>
            <a:lvl1pPr marL="0" indent="0" algn="l">
              <a:lnSpc>
                <a:spcPts val="2600"/>
              </a:lnSpc>
              <a:buNone/>
              <a:defRPr sz="20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4878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graphic background">
    <p:bg>
      <p:bgRef idx="1001">
        <a:schemeClr val="bg1"/>
      </p:bgRef>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0D3A902-4279-A44F-98F3-F3EAEC7954B6}"/>
              </a:ext>
            </a:extLst>
          </p:cNvPr>
          <p:cNvPicPr>
            <a:picLocks noChangeAspect="1"/>
          </p:cNvPicPr>
          <p:nvPr userDrawn="1"/>
        </p:nvPicPr>
        <p:blipFill>
          <a:blip r:embed="rId3">
            <a:alphaModFix amt="50000"/>
          </a:blip>
          <a:stretch>
            <a:fillRect/>
          </a:stretch>
        </p:blipFill>
        <p:spPr>
          <a:xfrm>
            <a:off x="301752" y="228600"/>
            <a:ext cx="2938929" cy="6400800"/>
          </a:xfrm>
          <a:prstGeom prst="rect">
            <a:avLst/>
          </a:prstGeom>
        </p:spPr>
      </p:pic>
      <p:sp>
        <p:nvSpPr>
          <p:cNvPr id="4" name="Text Placeholder 3">
            <a:extLst>
              <a:ext uri="{FF2B5EF4-FFF2-40B4-BE49-F238E27FC236}">
                <a16:creationId xmlns:a16="http://schemas.microsoft.com/office/drawing/2014/main" id="{F15659F0-3A3D-F642-837D-95075D5A0559}"/>
              </a:ext>
            </a:extLst>
          </p:cNvPr>
          <p:cNvSpPr>
            <a:spLocks noGrp="1"/>
          </p:cNvSpPr>
          <p:nvPr>
            <p:ph type="body" sz="half" idx="2"/>
          </p:nvPr>
        </p:nvSpPr>
        <p:spPr>
          <a:xfrm>
            <a:off x="914399" y="1371600"/>
            <a:ext cx="10058399" cy="528222"/>
          </a:xfrm>
        </p:spPr>
        <p:txBody>
          <a:bodyPr wrap="square">
            <a:spAutoFit/>
          </a:bodyPr>
          <a:lstStyle>
            <a:lvl1pPr marL="0" indent="0">
              <a:lnSpc>
                <a:spcPts val="4400"/>
              </a:lnSpc>
              <a:spcAft>
                <a:spcPts val="2400"/>
              </a:spcAft>
              <a:buNone/>
              <a:defRPr sz="3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Logo, icon&#10;&#10;Description automatically generated">
            <a:extLst>
              <a:ext uri="{FF2B5EF4-FFF2-40B4-BE49-F238E27FC236}">
                <a16:creationId xmlns:a16="http://schemas.microsoft.com/office/drawing/2014/main" id="{B38FED46-9B2A-4B43-AED4-DB0663B6B53B}"/>
              </a:ext>
            </a:extLst>
          </p:cNvPr>
          <p:cNvPicPr>
            <a:picLocks noChangeAspect="1"/>
          </p:cNvPicPr>
          <p:nvPr userDrawn="1"/>
        </p:nvPicPr>
        <p:blipFill>
          <a:blip r:embed="rId4"/>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23259810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C0832F-AF96-EF41-BAF1-AF59DA52538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B95A0F2-3B5E-264A-BC97-D1EA550B4646}"/>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09BD3C-458D-0D48-BE98-32D9F3C8BE16}"/>
              </a:ext>
            </a:extLst>
          </p:cNvPr>
          <p:cNvSpPr>
            <a:spLocks noGrp="1"/>
          </p:cNvSpPr>
          <p:nvPr>
            <p:ph type="body" sz="half" idx="2"/>
          </p:nvPr>
        </p:nvSpPr>
        <p:spPr>
          <a:xfrm>
            <a:off x="1371600"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Icon&#10;&#10;Description automatically generated">
            <a:extLst>
              <a:ext uri="{FF2B5EF4-FFF2-40B4-BE49-F238E27FC236}">
                <a16:creationId xmlns:a16="http://schemas.microsoft.com/office/drawing/2014/main" id="{00FCAF86-77F7-D745-8ACB-39B930846F31}"/>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9" name="Picture 8" descr="A picture containing tableware&#10;&#10;Description automatically generated">
            <a:extLst>
              <a:ext uri="{FF2B5EF4-FFF2-40B4-BE49-F238E27FC236}">
                <a16:creationId xmlns:a16="http://schemas.microsoft.com/office/drawing/2014/main" id="{6E777D30-B51F-2D43-8966-C040FC6B8FAD}"/>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1150258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A089FD-A53B-0C48-8CCC-484C12CBF256}"/>
              </a:ext>
            </a:extLst>
          </p:cNvPr>
          <p:cNvSpPr/>
          <p:nvPr userDrawn="1"/>
        </p:nvSpPr>
        <p:spPr>
          <a:xfrm>
            <a:off x="0" y="0"/>
            <a:ext cx="12192000" cy="685013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3F86CF8-C975-6E44-8B60-2DBAE11869F5}"/>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B0D97F22-D52B-0544-97A8-D18ADBC2971E}"/>
              </a:ext>
            </a:extLst>
          </p:cNvPr>
          <p:cNvSpPr>
            <a:spLocks noGrp="1"/>
          </p:cNvSpPr>
          <p:nvPr>
            <p:ph type="body" sz="half" idx="2"/>
          </p:nvPr>
        </p:nvSpPr>
        <p:spPr>
          <a:xfrm>
            <a:off x="1371601"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descr="Icon&#10;&#10;Description automatically generated">
            <a:extLst>
              <a:ext uri="{FF2B5EF4-FFF2-40B4-BE49-F238E27FC236}">
                <a16:creationId xmlns:a16="http://schemas.microsoft.com/office/drawing/2014/main" id="{AA65D6B5-DEB3-604B-B639-E95DD806381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89591979-5CB4-664C-9810-AB95BC7917F8}"/>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241989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D00E70-EF92-B64C-AA0E-F6B014D75ADD}"/>
              </a:ext>
            </a:extLst>
          </p:cNvPr>
          <p:cNvSpPr/>
          <p:nvPr userDrawn="1"/>
        </p:nvSpPr>
        <p:spPr>
          <a:xfrm>
            <a:off x="0" y="0"/>
            <a:ext cx="12192000" cy="685013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412B2C2-CFB4-ED45-9966-24D1283C6B33}"/>
              </a:ext>
            </a:extLst>
          </p:cNvPr>
          <p:cNvSpPr>
            <a:spLocks noGrp="1"/>
          </p:cNvSpPr>
          <p:nvPr>
            <p:ph type="title" hasCustomPrompt="1"/>
          </p:nvPr>
        </p:nvSpPr>
        <p:spPr>
          <a:xfrm>
            <a:off x="1371600" y="685800"/>
            <a:ext cx="9601200" cy="296748"/>
          </a:xfrm>
        </p:spPr>
        <p:txBody>
          <a:bodyPr/>
          <a:lstStyle>
            <a:lvl1pPr>
              <a:lnSpc>
                <a:spcPts val="2600"/>
              </a:lnSpc>
              <a:defRPr sz="1600" b="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238493D8-EF35-7F47-BF4C-537FBF0ABE95}"/>
              </a:ext>
            </a:extLst>
          </p:cNvPr>
          <p:cNvSpPr>
            <a:spLocks noGrp="1"/>
          </p:cNvSpPr>
          <p:nvPr>
            <p:ph type="body" sz="half" idx="2"/>
          </p:nvPr>
        </p:nvSpPr>
        <p:spPr>
          <a:xfrm>
            <a:off x="1371601" y="1828800"/>
            <a:ext cx="9601200" cy="528222"/>
          </a:xfrm>
        </p:spPr>
        <p:txBody>
          <a:bodyPr wrap="square">
            <a:spAutoFit/>
          </a:bodyPr>
          <a:lstStyle>
            <a:lvl1pPr marL="0" indent="0">
              <a:lnSpc>
                <a:spcPts val="4400"/>
              </a:lnSpc>
              <a:spcAft>
                <a:spcPts val="2400"/>
              </a:spcAft>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descr="Icon&#10;&#10;Description automatically generated">
            <a:extLst>
              <a:ext uri="{FF2B5EF4-FFF2-40B4-BE49-F238E27FC236}">
                <a16:creationId xmlns:a16="http://schemas.microsoft.com/office/drawing/2014/main" id="{9E085FC1-B523-6B47-B737-24291D97993B}"/>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ableware&#10;&#10;Description automatically generated">
            <a:extLst>
              <a:ext uri="{FF2B5EF4-FFF2-40B4-BE49-F238E27FC236}">
                <a16:creationId xmlns:a16="http://schemas.microsoft.com/office/drawing/2014/main" id="{F9CD186D-5557-274E-AE0B-436C92BB3DDD}"/>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281745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and blurb">
    <p:spTree>
      <p:nvGrpSpPr>
        <p:cNvPr id="1" name=""/>
        <p:cNvGrpSpPr/>
        <p:nvPr/>
      </p:nvGrpSpPr>
      <p:grpSpPr>
        <a:xfrm>
          <a:off x="0" y="0"/>
          <a:ext cx="0" cy="0"/>
          <a:chOff x="0" y="0"/>
          <a:chExt cx="0" cy="0"/>
        </a:xfrm>
      </p:grpSpPr>
      <p:pic>
        <p:nvPicPr>
          <p:cNvPr id="10" name="Picture 9" descr="Logo, icon&#10;&#10;Description automatically generated">
            <a:extLst>
              <a:ext uri="{FF2B5EF4-FFF2-40B4-BE49-F238E27FC236}">
                <a16:creationId xmlns:a16="http://schemas.microsoft.com/office/drawing/2014/main" id="{985DBDC5-1731-DA4A-A1D6-C0F9B5C054D4}"/>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6" name="Straight Connector 5">
            <a:extLst>
              <a:ext uri="{FF2B5EF4-FFF2-40B4-BE49-F238E27FC236}">
                <a16:creationId xmlns:a16="http://schemas.microsoft.com/office/drawing/2014/main" id="{DE0079B8-B9AE-AA45-8151-B32259FEF26C}"/>
              </a:ext>
            </a:extLst>
          </p:cNvPr>
          <p:cNvCxnSpPr>
            <a:cxnSpLocks/>
          </p:cNvCxnSpPr>
          <p:nvPr userDrawn="1"/>
        </p:nvCxnSpPr>
        <p:spPr>
          <a:xfrm>
            <a:off x="4012818" y="112893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7480483D-5203-9044-883E-F1CC52FB43CD}"/>
              </a:ext>
            </a:extLst>
          </p:cNvPr>
          <p:cNvSpPr>
            <a:spLocks noGrp="1"/>
          </p:cNvSpPr>
          <p:nvPr>
            <p:ph type="pic" sz="quarter" idx="10"/>
          </p:nvPr>
        </p:nvSpPr>
        <p:spPr>
          <a:xfrm>
            <a:off x="907143" y="2187575"/>
            <a:ext cx="2482850" cy="2482850"/>
          </a:xfrm>
        </p:spPr>
        <p:txBody>
          <a:bodyPr/>
          <a:lstStyle/>
          <a:p>
            <a:endParaRPr lang="en-US"/>
          </a:p>
        </p:txBody>
      </p:sp>
      <p:sp>
        <p:nvSpPr>
          <p:cNvPr id="8" name="Text Placeholder 3">
            <a:extLst>
              <a:ext uri="{FF2B5EF4-FFF2-40B4-BE49-F238E27FC236}">
                <a16:creationId xmlns:a16="http://schemas.microsoft.com/office/drawing/2014/main" id="{5473B073-4781-614D-90E4-CAA45D3F8287}"/>
              </a:ext>
            </a:extLst>
          </p:cNvPr>
          <p:cNvSpPr>
            <a:spLocks noGrp="1"/>
          </p:cNvSpPr>
          <p:nvPr>
            <p:ph type="body" sz="half" idx="2"/>
          </p:nvPr>
        </p:nvSpPr>
        <p:spPr>
          <a:xfrm>
            <a:off x="4714111" y="2559022"/>
            <a:ext cx="5699006" cy="308482"/>
          </a:xfrm>
        </p:spPr>
        <p:txBody>
          <a:bodyPr wrap="square">
            <a:spAutoFit/>
          </a:bodyPr>
          <a:lstStyle>
            <a:lvl1pPr marL="0" indent="0">
              <a:lnSpc>
                <a:spcPts val="2600"/>
              </a:lnSpc>
              <a:spcAft>
                <a:spcPts val="0"/>
              </a:spcAft>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7358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A720E75-0917-DF46-B1DE-9CA953DFDA91}"/>
              </a:ext>
            </a:extLst>
          </p:cNvPr>
          <p:cNvSpPr>
            <a:spLocks noGrp="1"/>
          </p:cNvSpPr>
          <p:nvPr>
            <p:ph type="pic" idx="13"/>
          </p:nvPr>
        </p:nvSpPr>
        <p:spPr>
          <a:xfrm>
            <a:off x="0" y="0"/>
            <a:ext cx="612648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2DCEB120-00F5-0F47-BBD8-B1523EEA23DB}"/>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EF3D27C-51DA-0E41-8B6F-3BE16170DB66}"/>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64478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hoto an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37470B9-9B6D-C74E-8933-F1D49EF71755}"/>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tle 1">
            <a:extLst>
              <a:ext uri="{FF2B5EF4-FFF2-40B4-BE49-F238E27FC236}">
                <a16:creationId xmlns:a16="http://schemas.microsoft.com/office/drawing/2014/main" id="{576E72F5-25A6-5A4A-B343-EC7344157AB7}"/>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tx1"/>
                </a:solidFill>
              </a:defRPr>
            </a:lvl1pPr>
          </a:lstStyle>
          <a:p>
            <a:r>
              <a:rPr lang="en-US"/>
              <a:t>Click to edit Master title style</a:t>
            </a:r>
          </a:p>
        </p:txBody>
      </p:sp>
      <p:pic>
        <p:nvPicPr>
          <p:cNvPr id="6" name="Picture 5" descr="Logo, icon&#10;&#10;Description automatically generated">
            <a:extLst>
              <a:ext uri="{FF2B5EF4-FFF2-40B4-BE49-F238E27FC236}">
                <a16:creationId xmlns:a16="http://schemas.microsoft.com/office/drawing/2014/main" id="{84352755-694C-7346-AB06-EB967B74EB0A}"/>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89436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Photo and Caption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0AC5B0-8B6B-AF48-8767-8EEAD1F1A8B1}"/>
              </a:ext>
            </a:extLst>
          </p:cNvPr>
          <p:cNvSpPr/>
          <p:nvPr userDrawn="1"/>
        </p:nvSpPr>
        <p:spPr>
          <a:xfrm>
            <a:off x="9144000" y="1380"/>
            <a:ext cx="304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C9519C88-8FDC-C848-8E4D-1BA6642E9213}"/>
              </a:ext>
            </a:extLst>
          </p:cNvPr>
          <p:cNvPicPr>
            <a:picLocks noChangeAspect="1"/>
          </p:cNvPicPr>
          <p:nvPr userDrawn="1"/>
        </p:nvPicPr>
        <p:blipFill>
          <a:blip r:embed="rId2"/>
          <a:stretch>
            <a:fillRect/>
          </a:stretch>
        </p:blipFill>
        <p:spPr>
          <a:xfrm>
            <a:off x="11304740" y="6077741"/>
            <a:ext cx="457200" cy="457200"/>
          </a:xfrm>
          <a:prstGeom prst="rect">
            <a:avLst/>
          </a:prstGeom>
        </p:spPr>
      </p:pic>
      <p:sp>
        <p:nvSpPr>
          <p:cNvPr id="5" name="Picture Placeholder 2">
            <a:extLst>
              <a:ext uri="{FF2B5EF4-FFF2-40B4-BE49-F238E27FC236}">
                <a16:creationId xmlns:a16="http://schemas.microsoft.com/office/drawing/2014/main" id="{D106D187-4151-5E4E-83D7-92DDC34B600A}"/>
              </a:ext>
            </a:extLst>
          </p:cNvPr>
          <p:cNvSpPr>
            <a:spLocks noGrp="1"/>
          </p:cNvSpPr>
          <p:nvPr>
            <p:ph type="pic" idx="13"/>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itle 1">
            <a:extLst>
              <a:ext uri="{FF2B5EF4-FFF2-40B4-BE49-F238E27FC236}">
                <a16:creationId xmlns:a16="http://schemas.microsoft.com/office/drawing/2014/main" id="{DB89C3AE-AB01-1444-B601-AC829FEACFE3}"/>
              </a:ext>
            </a:extLst>
          </p:cNvPr>
          <p:cNvSpPr>
            <a:spLocks noGrp="1"/>
          </p:cNvSpPr>
          <p:nvPr>
            <p:ph type="title"/>
          </p:nvPr>
        </p:nvSpPr>
        <p:spPr>
          <a:xfrm>
            <a:off x="9601200" y="1600200"/>
            <a:ext cx="2145500" cy="641842"/>
          </a:xfrm>
        </p:spPr>
        <p:txBody>
          <a:bodyPr wrap="square" lIns="0" tIns="0" rIns="0" bIns="0" anchor="t" anchorCtr="0">
            <a:spAutoFit/>
          </a:bodyPr>
          <a:lstStyle>
            <a:lvl1pPr algn="l">
              <a:lnSpc>
                <a:spcPts val="2600"/>
              </a:lnSpc>
              <a:spcAft>
                <a:spcPts val="1200"/>
              </a:spcAft>
              <a:defRPr sz="2000" b="0">
                <a:solidFill>
                  <a:schemeClr val="bg1"/>
                </a:solidFill>
              </a:defRPr>
            </a:lvl1pPr>
          </a:lstStyle>
          <a:p>
            <a:r>
              <a:rPr lang="en-US"/>
              <a:t>Click to edit Master title style</a:t>
            </a:r>
          </a:p>
        </p:txBody>
      </p:sp>
    </p:spTree>
    <p:extLst>
      <p:ext uri="{BB962C8B-B14F-4D97-AF65-F5344CB8AC3E}">
        <p14:creationId xmlns:p14="http://schemas.microsoft.com/office/powerpoint/2010/main" val="2048399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brief copy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71993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brief copy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42D62-19B6-9C4A-B899-9D4230D407D9}"/>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6" name="Picture 5" descr="Icon&#10;&#10;Description automatically generated">
            <a:extLst>
              <a:ext uri="{FF2B5EF4-FFF2-40B4-BE49-F238E27FC236}">
                <a16:creationId xmlns:a16="http://schemas.microsoft.com/office/drawing/2014/main" id="{97668C59-AE53-544B-9289-6FD49E56A0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4060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and graphic">
    <p:bg>
      <p:bgRef idx="1001">
        <a:schemeClr val="bg1"/>
      </p:bgRef>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0D3A902-4279-A44F-98F3-F3EAEC7954B6}"/>
              </a:ext>
            </a:extLst>
          </p:cNvPr>
          <p:cNvPicPr>
            <a:picLocks noChangeAspect="1"/>
          </p:cNvPicPr>
          <p:nvPr userDrawn="1"/>
        </p:nvPicPr>
        <p:blipFill>
          <a:blip r:embed="rId3">
            <a:alphaModFix amt="50000"/>
          </a:blip>
          <a:stretch>
            <a:fillRect/>
          </a:stretch>
        </p:blipFill>
        <p:spPr>
          <a:xfrm>
            <a:off x="301752" y="228600"/>
            <a:ext cx="2938929" cy="6400800"/>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EF517693-7EFB-314F-B850-9A7C8E8F06BB}"/>
              </a:ext>
            </a:extLst>
          </p:cNvPr>
          <p:cNvPicPr>
            <a:picLocks noChangeAspect="1"/>
          </p:cNvPicPr>
          <p:nvPr userDrawn="1"/>
        </p:nvPicPr>
        <p:blipFill>
          <a:blip r:embed="rId4"/>
          <a:stretch>
            <a:fillRect/>
          </a:stretch>
        </p:blipFill>
        <p:spPr>
          <a:xfrm>
            <a:off x="3810000" y="2407596"/>
            <a:ext cx="4572000" cy="2042808"/>
          </a:xfrm>
          <a:prstGeom prst="rect">
            <a:avLst/>
          </a:prstGeom>
        </p:spPr>
      </p:pic>
    </p:spTree>
    <p:extLst>
      <p:ext uri="{BB962C8B-B14F-4D97-AF65-F5344CB8AC3E}">
        <p14:creationId xmlns:p14="http://schemas.microsoft.com/office/powerpoint/2010/main" val="326771032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brief copy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42D62-19B6-9C4A-B899-9D4230D407D9}"/>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6" name="Picture 5" descr="Icon&#10;&#10;Description automatically generated">
            <a:extLst>
              <a:ext uri="{FF2B5EF4-FFF2-40B4-BE49-F238E27FC236}">
                <a16:creationId xmlns:a16="http://schemas.microsoft.com/office/drawing/2014/main" id="{97668C59-AE53-544B-9289-6FD49E56A0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65307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brief copy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F3784D-A423-A540-A0E2-48A5219E049C}"/>
              </a:ext>
            </a:extLst>
          </p:cNvPr>
          <p:cNvSpPr>
            <a:spLocks noGrp="1"/>
          </p:cNvSpPr>
          <p:nvPr>
            <p:ph type="title"/>
          </p:nvPr>
        </p:nvSpPr>
        <p:spPr>
          <a:xfrm>
            <a:off x="6922008" y="914400"/>
            <a:ext cx="4052170" cy="974626"/>
          </a:xfrm>
        </p:spPr>
        <p:txBody>
          <a:bodyPr/>
          <a:lstStyle>
            <a:lvl1pPr>
              <a:lnSpc>
                <a:spcPts val="3800"/>
              </a:lnSpc>
              <a:spcAft>
                <a:spcPts val="1800"/>
              </a:spcAft>
              <a:defRPr sz="3200">
                <a:solidFill>
                  <a:schemeClr val="tx2"/>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F46FEF4C-3FFF-6949-B4E7-B9B81EFDB9A1}"/>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descr="Logo, icon&#10;&#10;Description automatically generated">
            <a:extLst>
              <a:ext uri="{FF2B5EF4-FFF2-40B4-BE49-F238E27FC236}">
                <a16:creationId xmlns:a16="http://schemas.microsoft.com/office/drawing/2014/main" id="{58A1778A-0081-B446-B5B1-C902A8A5C0A6}"/>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28428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147085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Photo brief copy yello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ECF9886-57C9-2B4E-BB79-F770E4AB4CDC}"/>
              </a:ext>
            </a:extLst>
          </p:cNvPr>
          <p:cNvSpPr>
            <a:spLocks noGrp="1"/>
          </p:cNvSpPr>
          <p:nvPr>
            <p:ph type="pic" idx="13"/>
          </p:nvPr>
        </p:nvSpPr>
        <p:spPr>
          <a:xfrm>
            <a:off x="0" y="0"/>
            <a:ext cx="12192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Rectangle 2">
            <a:extLst>
              <a:ext uri="{FF2B5EF4-FFF2-40B4-BE49-F238E27FC236}">
                <a16:creationId xmlns:a16="http://schemas.microsoft.com/office/drawing/2014/main" id="{A7299C92-9579-A246-A2CA-F3A2491D4A0B}"/>
              </a:ext>
            </a:extLst>
          </p:cNvPr>
          <p:cNvSpPr/>
          <p:nvPr userDrawn="1"/>
        </p:nvSpPr>
        <p:spPr>
          <a:xfrm>
            <a:off x="0" y="3428998"/>
            <a:ext cx="12192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103EC3C-05AA-BC41-8AD0-902F29AB647B}"/>
              </a:ext>
            </a:extLst>
          </p:cNvPr>
          <p:cNvSpPr>
            <a:spLocks noGrp="1"/>
          </p:cNvSpPr>
          <p:nvPr>
            <p:ph type="title"/>
          </p:nvPr>
        </p:nvSpPr>
        <p:spPr>
          <a:xfrm>
            <a:off x="914399" y="4078224"/>
            <a:ext cx="10127293" cy="974626"/>
          </a:xfrm>
        </p:spPr>
        <p:txBody>
          <a:bodyPr/>
          <a:lstStyle>
            <a:lvl1pPr>
              <a:lnSpc>
                <a:spcPts val="3800"/>
              </a:lnSpc>
              <a:spcAft>
                <a:spcPts val="1800"/>
              </a:spcAft>
              <a:defRPr sz="3200">
                <a:solidFill>
                  <a:schemeClr val="bg1"/>
                </a:solidFill>
              </a:defRPr>
            </a:lvl1pPr>
          </a:lstStyle>
          <a:p>
            <a:r>
              <a:rPr lang="en-US"/>
              <a:t>Click to edit Master title style</a:t>
            </a:r>
          </a:p>
        </p:txBody>
      </p:sp>
      <p:pic>
        <p:nvPicPr>
          <p:cNvPr id="6" name="Picture 5" descr="Icon&#10;&#10;Description automatically generated">
            <a:extLst>
              <a:ext uri="{FF2B5EF4-FFF2-40B4-BE49-F238E27FC236}">
                <a16:creationId xmlns:a16="http://schemas.microsoft.com/office/drawing/2014/main" id="{2823D27F-9148-4A4C-9C76-BCA93399974F}"/>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79698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4EECC7-CDCF-0E43-A58F-37DDEF1B0957}"/>
              </a:ext>
            </a:extLst>
          </p:cNvPr>
          <p:cNvSpPr>
            <a:spLocks noGrp="1"/>
          </p:cNvSpPr>
          <p:nvPr>
            <p:ph type="pic" idx="13"/>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531473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ripture or quote blue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10D8791-10FF-A34C-867C-AA8A51F4440E}"/>
              </a:ext>
            </a:extLst>
          </p:cNvPr>
          <p:cNvSpPr/>
          <p:nvPr userDrawn="1"/>
        </p:nvSpPr>
        <p:spPr>
          <a:xfrm>
            <a:off x="0" y="7864"/>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 icon&#10;&#10;Description automatically generated">
            <a:extLst>
              <a:ext uri="{FF2B5EF4-FFF2-40B4-BE49-F238E27FC236}">
                <a16:creationId xmlns:a16="http://schemas.microsoft.com/office/drawing/2014/main" id="{FC2BBBCC-1BC3-7045-8E56-D63B5C204D98}"/>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4" name="Picture 3" descr="A picture containing tableware&#10;&#10;Description automatically generated">
            <a:extLst>
              <a:ext uri="{FF2B5EF4-FFF2-40B4-BE49-F238E27FC236}">
                <a16:creationId xmlns:a16="http://schemas.microsoft.com/office/drawing/2014/main" id="{97CBB228-96A9-0A49-BFB8-CD77DDDACA25}"/>
              </a:ext>
            </a:extLst>
          </p:cNvPr>
          <p:cNvPicPr>
            <a:picLocks noChangeAspect="1"/>
          </p:cNvPicPr>
          <p:nvPr userDrawn="1"/>
        </p:nvPicPr>
        <p:blipFill>
          <a:blip r:embed="rId3">
            <a:alphaModFix amt="75000"/>
          </a:blip>
          <a:stretch>
            <a:fillRect/>
          </a:stretch>
        </p:blipFill>
        <p:spPr>
          <a:xfrm>
            <a:off x="225147" y="1734341"/>
            <a:ext cx="2309159" cy="5029200"/>
          </a:xfrm>
          <a:prstGeom prst="rect">
            <a:avLst/>
          </a:prstGeom>
        </p:spPr>
      </p:pic>
      <p:sp>
        <p:nvSpPr>
          <p:cNvPr id="23" name="Text Placeholder 3">
            <a:extLst>
              <a:ext uri="{FF2B5EF4-FFF2-40B4-BE49-F238E27FC236}">
                <a16:creationId xmlns:a16="http://schemas.microsoft.com/office/drawing/2014/main" id="{E0D09B2C-41D5-AE4F-9952-4A3287AB3F46}"/>
              </a:ext>
            </a:extLst>
          </p:cNvPr>
          <p:cNvSpPr>
            <a:spLocks noGrp="1"/>
          </p:cNvSpPr>
          <p:nvPr>
            <p:ph type="body" sz="half" idx="2"/>
          </p:nvPr>
        </p:nvSpPr>
        <p:spPr>
          <a:xfrm>
            <a:off x="1828801" y="2286000"/>
            <a:ext cx="9144000"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Rectangle 19">
            <a:extLst>
              <a:ext uri="{FF2B5EF4-FFF2-40B4-BE49-F238E27FC236}">
                <a16:creationId xmlns:a16="http://schemas.microsoft.com/office/drawing/2014/main" id="{4319463C-2F56-7E4D-B582-0637F4025562}"/>
              </a:ext>
            </a:extLst>
          </p:cNvPr>
          <p:cNvSpPr/>
          <p:nvPr userDrawn="1"/>
        </p:nvSpPr>
        <p:spPr>
          <a:xfrm>
            <a:off x="0" y="1"/>
            <a:ext cx="121920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a:xfrm>
            <a:off x="914400" y="731520"/>
            <a:ext cx="10058400" cy="553998"/>
          </a:xfrm>
        </p:spPr>
        <p:txBody>
          <a:bodyPr/>
          <a:lstStyle>
            <a:lvl1pPr>
              <a:lnSpc>
                <a:spcPts val="4200"/>
              </a:lnSpc>
              <a:defRPr sz="3600">
                <a:solidFill>
                  <a:schemeClr val="bg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EC056F58-280C-5649-8B4A-7E5E2E054B85}"/>
              </a:ext>
            </a:extLst>
          </p:cNvPr>
          <p:cNvSpPr>
            <a:spLocks noGrp="1"/>
          </p:cNvSpPr>
          <p:nvPr>
            <p:ph type="body" sz="half" idx="10" hasCustomPrompt="1"/>
          </p:nvPr>
        </p:nvSpPr>
        <p:spPr>
          <a:xfrm>
            <a:off x="914400" y="347472"/>
            <a:ext cx="10058400" cy="308418"/>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2658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14E13F-8F3B-4040-9A0E-297E10A31144}"/>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2"/>
                </a:solidFill>
              </a:defRPr>
            </a:lvl1pPr>
          </a:lstStyle>
          <a:p>
            <a:r>
              <a:rPr lang="en-US"/>
              <a:t>Click to edit Master title style</a:t>
            </a:r>
          </a:p>
        </p:txBody>
      </p:sp>
      <p:sp>
        <p:nvSpPr>
          <p:cNvPr id="4" name="Text Placeholder 2">
            <a:extLst>
              <a:ext uri="{FF2B5EF4-FFF2-40B4-BE49-F238E27FC236}">
                <a16:creationId xmlns:a16="http://schemas.microsoft.com/office/drawing/2014/main" id="{DAD5351C-D202-D344-9981-397964321EAC}"/>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AF8BF45D-A8A2-8E41-83BC-5BE59E9AAF30}"/>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D7A55C7B-E2A5-F64B-BF7D-3E0C27151544}"/>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42054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ng Title with no Vide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14E13F-8F3B-4040-9A0E-297E10A31144}"/>
              </a:ext>
            </a:extLst>
          </p:cNvPr>
          <p:cNvSpPr>
            <a:spLocks noGrp="1"/>
          </p:cNvSpPr>
          <p:nvPr>
            <p:ph type="title"/>
          </p:nvPr>
        </p:nvSpPr>
        <p:spPr>
          <a:xfrm>
            <a:off x="6858000" y="3703320"/>
            <a:ext cx="4251960" cy="923330"/>
          </a:xfrm>
        </p:spPr>
        <p:txBody>
          <a:bodyPr lIns="0" tIns="0" rIns="0" bIns="0" anchor="t" anchorCtr="0">
            <a:spAutoFit/>
          </a:bodyPr>
          <a:lstStyle>
            <a:lvl1pPr algn="l">
              <a:lnSpc>
                <a:spcPts val="3600"/>
              </a:lnSpc>
              <a:defRPr sz="3200" b="1">
                <a:solidFill>
                  <a:schemeClr val="tx2"/>
                </a:solidFill>
              </a:defRPr>
            </a:lvl1pPr>
          </a:lstStyle>
          <a:p>
            <a:r>
              <a:rPr lang="en-US"/>
              <a:t>Click to edit Master title style</a:t>
            </a:r>
          </a:p>
        </p:txBody>
      </p:sp>
      <p:sp>
        <p:nvSpPr>
          <p:cNvPr id="4" name="Text Placeholder 2">
            <a:extLst>
              <a:ext uri="{FF2B5EF4-FFF2-40B4-BE49-F238E27FC236}">
                <a16:creationId xmlns:a16="http://schemas.microsoft.com/office/drawing/2014/main" id="{DAD5351C-D202-D344-9981-397964321EAC}"/>
              </a:ext>
            </a:extLst>
          </p:cNvPr>
          <p:cNvSpPr>
            <a:spLocks noGrp="1"/>
          </p:cNvSpPr>
          <p:nvPr>
            <p:ph type="body" idx="1" hasCustomPrompt="1"/>
          </p:nvPr>
        </p:nvSpPr>
        <p:spPr>
          <a:xfrm>
            <a:off x="6857999" y="3200400"/>
            <a:ext cx="4251959" cy="277512"/>
          </a:xfrm>
        </p:spPr>
        <p:txBody>
          <a:bodyPr wrap="square" lIns="0" tIns="0" rIns="0" bIns="0">
            <a:spAutoFit/>
          </a:bodyPr>
          <a:lstStyle>
            <a:lvl1pPr marL="0" indent="0">
              <a:lnSpc>
                <a:spcPts val="2400"/>
              </a:lnSpc>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Logo, icon&#10;&#10;Description automatically generated">
            <a:extLst>
              <a:ext uri="{FF2B5EF4-FFF2-40B4-BE49-F238E27FC236}">
                <a16:creationId xmlns:a16="http://schemas.microsoft.com/office/drawing/2014/main" id="{D7A55C7B-E2A5-F64B-BF7D-3E0C27151544}"/>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7" name="Picture 6" descr="A picture containing text, person, indoor, paper&#10;&#10;Description automatically generated">
            <a:extLst>
              <a:ext uri="{FF2B5EF4-FFF2-40B4-BE49-F238E27FC236}">
                <a16:creationId xmlns:a16="http://schemas.microsoft.com/office/drawing/2014/main" id="{FA378706-965E-4B44-A3F9-DE3677836286}"/>
              </a:ext>
            </a:extLst>
          </p:cNvPr>
          <p:cNvPicPr>
            <a:picLocks noChangeAspect="1"/>
          </p:cNvPicPr>
          <p:nvPr userDrawn="1"/>
        </p:nvPicPr>
        <p:blipFill rotWithShape="1">
          <a:blip r:embed="rId3"/>
          <a:srcRect l="16182" r="24506"/>
          <a:stretch/>
        </p:blipFill>
        <p:spPr>
          <a:xfrm>
            <a:off x="0" y="0"/>
            <a:ext cx="6096000" cy="6858648"/>
          </a:xfrm>
          <a:prstGeom prst="rect">
            <a:avLst/>
          </a:prstGeom>
        </p:spPr>
      </p:pic>
    </p:spTree>
    <p:extLst>
      <p:ext uri="{BB962C8B-B14F-4D97-AF65-F5344CB8AC3E}">
        <p14:creationId xmlns:p14="http://schemas.microsoft.com/office/powerpoint/2010/main" val="1002482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4BEDE91-4F14-6447-8CB5-D4AAFCF15134}"/>
              </a:ext>
            </a:extLst>
          </p:cNvPr>
          <p:cNvSpPr>
            <a:spLocks noGrp="1"/>
          </p:cNvSpPr>
          <p:nvPr>
            <p:ph type="title"/>
          </p:nvPr>
        </p:nvSpPr>
        <p:spPr>
          <a:xfrm>
            <a:off x="6858000" y="2539333"/>
            <a:ext cx="4251960" cy="889667"/>
          </a:xfrm>
        </p:spPr>
        <p:txBody>
          <a:bodyPr lIns="0" tIns="0" rIns="0" bIns="0" anchor="b" anchorCtr="0">
            <a:spAutoFit/>
          </a:bodyPr>
          <a:lstStyle>
            <a:lvl1pPr algn="l">
              <a:lnSpc>
                <a:spcPts val="3600"/>
              </a:lnSpc>
              <a:defRPr sz="2800" b="1">
                <a:solidFill>
                  <a:schemeClr val="tx2"/>
                </a:solidFill>
              </a:defRPr>
            </a:lvl1pPr>
          </a:lstStyle>
          <a:p>
            <a:r>
              <a:rPr lang="en-US"/>
              <a:t>Click to edit Master title style</a:t>
            </a:r>
          </a:p>
        </p:txBody>
      </p:sp>
      <p:sp>
        <p:nvSpPr>
          <p:cNvPr id="4" name="Text Placeholder 2">
            <a:extLst>
              <a:ext uri="{FF2B5EF4-FFF2-40B4-BE49-F238E27FC236}">
                <a16:creationId xmlns:a16="http://schemas.microsoft.com/office/drawing/2014/main" id="{343388E7-B0A5-4F40-AC80-93A5CCCE4074}"/>
              </a:ext>
            </a:extLst>
          </p:cNvPr>
          <p:cNvSpPr>
            <a:spLocks noGrp="1"/>
          </p:cNvSpPr>
          <p:nvPr>
            <p:ph type="body" idx="1" hasCustomPrompt="1"/>
          </p:nvPr>
        </p:nvSpPr>
        <p:spPr>
          <a:xfrm>
            <a:off x="6857999" y="3614267"/>
            <a:ext cx="4251959" cy="307777"/>
          </a:xfrm>
        </p:spPr>
        <p:txBody>
          <a:bodyPr wrap="square" lIns="0" tIns="0" rIns="0" bIns="0">
            <a:spAutoFit/>
          </a:bodyPr>
          <a:lstStyle>
            <a:lvl1pPr marL="0" indent="0">
              <a:lnSpc>
                <a:spcPts val="2600"/>
              </a:lnSpc>
              <a:buNone/>
              <a:defRPr sz="2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77373EA1-7323-9B46-AD4C-8143B71E4421}"/>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8B51CA68-B2A8-6846-9648-D623ADF0F6C3}"/>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8" name="Picture 7" descr="A picture containing tableware&#10;&#10;Description automatically generated">
            <a:extLst>
              <a:ext uri="{FF2B5EF4-FFF2-40B4-BE49-F238E27FC236}">
                <a16:creationId xmlns:a16="http://schemas.microsoft.com/office/drawing/2014/main" id="{B0612F39-FC7C-5249-A7B7-9749741D7081}"/>
              </a:ext>
            </a:extLst>
          </p:cNvPr>
          <p:cNvPicPr>
            <a:picLocks noChangeAspect="1"/>
          </p:cNvPicPr>
          <p:nvPr userDrawn="1"/>
        </p:nvPicPr>
        <p:blipFill>
          <a:blip r:embed="rId3">
            <a:alphaModFix amt="15000"/>
          </a:blip>
          <a:stretch>
            <a:fillRect/>
          </a:stretch>
        </p:blipFill>
        <p:spPr>
          <a:xfrm>
            <a:off x="298261" y="232533"/>
            <a:ext cx="2938929" cy="6400800"/>
          </a:xfrm>
          <a:prstGeom prst="rect">
            <a:avLst/>
          </a:prstGeom>
        </p:spPr>
      </p:pic>
      <p:sp>
        <p:nvSpPr>
          <p:cNvPr id="7" name="Picture Placeholder 2">
            <a:extLst>
              <a:ext uri="{FF2B5EF4-FFF2-40B4-BE49-F238E27FC236}">
                <a16:creationId xmlns:a16="http://schemas.microsoft.com/office/drawing/2014/main" id="{C554176C-0127-BE42-8243-D9DE3A6A28C5}"/>
              </a:ext>
            </a:extLst>
          </p:cNvPr>
          <p:cNvSpPr>
            <a:spLocks noGrp="1"/>
          </p:cNvSpPr>
          <p:nvPr>
            <p:ph type="pic" idx="13"/>
          </p:nvPr>
        </p:nvSpPr>
        <p:spPr>
          <a:xfrm>
            <a:off x="1447800" y="1053156"/>
            <a:ext cx="3200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290145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hotos, Title,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p:txBody>
          <a:bodyPr/>
          <a:lstStyle/>
          <a:p>
            <a:r>
              <a:rPr lang="en-US"/>
              <a:t>Click to edit Master title style</a:t>
            </a:r>
          </a:p>
        </p:txBody>
      </p:sp>
      <p:sp>
        <p:nvSpPr>
          <p:cNvPr id="10" name="Text Placeholder 3">
            <a:extLst>
              <a:ext uri="{FF2B5EF4-FFF2-40B4-BE49-F238E27FC236}">
                <a16:creationId xmlns:a16="http://schemas.microsoft.com/office/drawing/2014/main" id="{F7FA4AF4-E03C-5648-938A-25AA67ED698B}"/>
              </a:ext>
            </a:extLst>
          </p:cNvPr>
          <p:cNvSpPr>
            <a:spLocks noGrp="1"/>
          </p:cNvSpPr>
          <p:nvPr>
            <p:ph type="body" sz="half" idx="2"/>
          </p:nvPr>
        </p:nvSpPr>
        <p:spPr>
          <a:xfrm>
            <a:off x="688848"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BD4E2E19-A40A-2240-8CF2-A67C18B1BCE5}"/>
              </a:ext>
            </a:extLst>
          </p:cNvPr>
          <p:cNvSpPr>
            <a:spLocks noGrp="1"/>
          </p:cNvSpPr>
          <p:nvPr>
            <p:ph type="body" sz="half" idx="11"/>
          </p:nvPr>
        </p:nvSpPr>
        <p:spPr>
          <a:xfrm>
            <a:off x="9217152" y="4256293"/>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5563BB58-1251-444D-A43C-B831A5D0AE23}"/>
              </a:ext>
            </a:extLst>
          </p:cNvPr>
          <p:cNvSpPr>
            <a:spLocks noGrp="1"/>
          </p:cNvSpPr>
          <p:nvPr>
            <p:ph type="body" sz="half" idx="12"/>
          </p:nvPr>
        </p:nvSpPr>
        <p:spPr>
          <a:xfrm>
            <a:off x="3531616"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 Placeholder 3">
            <a:extLst>
              <a:ext uri="{FF2B5EF4-FFF2-40B4-BE49-F238E27FC236}">
                <a16:creationId xmlns:a16="http://schemas.microsoft.com/office/drawing/2014/main" id="{C014D7CE-35C1-EB48-BD9B-DF88D5323726}"/>
              </a:ext>
            </a:extLst>
          </p:cNvPr>
          <p:cNvSpPr>
            <a:spLocks noGrp="1"/>
          </p:cNvSpPr>
          <p:nvPr>
            <p:ph type="body" sz="half" idx="13"/>
          </p:nvPr>
        </p:nvSpPr>
        <p:spPr>
          <a:xfrm>
            <a:off x="6374384" y="4251959"/>
            <a:ext cx="2286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
            <a:extLst>
              <a:ext uri="{FF2B5EF4-FFF2-40B4-BE49-F238E27FC236}">
                <a16:creationId xmlns:a16="http://schemas.microsoft.com/office/drawing/2014/main" id="{241CCA52-7314-3C45-964A-225EC7F8C494}"/>
              </a:ext>
            </a:extLst>
          </p:cNvPr>
          <p:cNvSpPr>
            <a:spLocks noGrp="1"/>
          </p:cNvSpPr>
          <p:nvPr>
            <p:ph type="pic" idx="14"/>
          </p:nvPr>
        </p:nvSpPr>
        <p:spPr>
          <a:xfrm>
            <a:off x="457200"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C684EE18-88AB-B343-A15A-407B21AA7DE3}"/>
              </a:ext>
            </a:extLst>
          </p:cNvPr>
          <p:cNvSpPr>
            <a:spLocks noGrp="1"/>
          </p:cNvSpPr>
          <p:nvPr>
            <p:ph type="pic" idx="15"/>
          </p:nvPr>
        </p:nvSpPr>
        <p:spPr>
          <a:xfrm>
            <a:off x="8988552"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Picture Placeholder 2">
            <a:extLst>
              <a:ext uri="{FF2B5EF4-FFF2-40B4-BE49-F238E27FC236}">
                <a16:creationId xmlns:a16="http://schemas.microsoft.com/office/drawing/2014/main" id="{18C271F3-5D1E-A24E-9C5E-8A27FDAE9B2A}"/>
              </a:ext>
            </a:extLst>
          </p:cNvPr>
          <p:cNvSpPr>
            <a:spLocks noGrp="1"/>
          </p:cNvSpPr>
          <p:nvPr>
            <p:ph type="pic" idx="16"/>
          </p:nvPr>
        </p:nvSpPr>
        <p:spPr>
          <a:xfrm>
            <a:off x="3300984" y="1328112"/>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31E33668-42EC-C34D-802E-D3CAA4D19CC0}"/>
              </a:ext>
            </a:extLst>
          </p:cNvPr>
          <p:cNvSpPr>
            <a:spLocks noGrp="1"/>
          </p:cNvSpPr>
          <p:nvPr>
            <p:ph type="pic" idx="17"/>
          </p:nvPr>
        </p:nvSpPr>
        <p:spPr>
          <a:xfrm>
            <a:off x="6144768" y="1335024"/>
            <a:ext cx="27432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0" name="Picture 19" descr="Logo, icon&#10;&#10;Description automatically generated">
            <a:extLst>
              <a:ext uri="{FF2B5EF4-FFF2-40B4-BE49-F238E27FC236}">
                <a16:creationId xmlns:a16="http://schemas.microsoft.com/office/drawing/2014/main" id="{96FF8A2C-5E09-ED4D-9FF4-1DAF9C9FE527}"/>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15456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4277537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hotos with caption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7FA4AF4-E03C-5648-938A-25AA67ED698B}"/>
              </a:ext>
            </a:extLst>
          </p:cNvPr>
          <p:cNvSpPr>
            <a:spLocks noGrp="1"/>
          </p:cNvSpPr>
          <p:nvPr>
            <p:ph type="body" sz="half" idx="2"/>
          </p:nvPr>
        </p:nvSpPr>
        <p:spPr>
          <a:xfrm>
            <a:off x="911906" y="5703672"/>
            <a:ext cx="4572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 Placeholder 3">
            <a:extLst>
              <a:ext uri="{FF2B5EF4-FFF2-40B4-BE49-F238E27FC236}">
                <a16:creationId xmlns:a16="http://schemas.microsoft.com/office/drawing/2014/main" id="{C014D7CE-35C1-EB48-BD9B-DF88D5323726}"/>
              </a:ext>
            </a:extLst>
          </p:cNvPr>
          <p:cNvSpPr>
            <a:spLocks noGrp="1"/>
          </p:cNvSpPr>
          <p:nvPr>
            <p:ph type="body" sz="half" idx="13"/>
          </p:nvPr>
        </p:nvSpPr>
        <p:spPr>
          <a:xfrm>
            <a:off x="6597442" y="5703672"/>
            <a:ext cx="4572000" cy="179280"/>
          </a:xfrm>
        </p:spPr>
        <p:txBody>
          <a:bodyPr>
            <a:spAutoFit/>
          </a:bodyPr>
          <a:lstStyle>
            <a:lvl1pPr marL="0" indent="0">
              <a:lnSpc>
                <a:spcPts val="1500"/>
              </a:lnSpc>
              <a:buNone/>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
            <a:extLst>
              <a:ext uri="{FF2B5EF4-FFF2-40B4-BE49-F238E27FC236}">
                <a16:creationId xmlns:a16="http://schemas.microsoft.com/office/drawing/2014/main" id="{241CCA52-7314-3C45-964A-225EC7F8C494}"/>
              </a:ext>
            </a:extLst>
          </p:cNvPr>
          <p:cNvSpPr>
            <a:spLocks noGrp="1"/>
          </p:cNvSpPr>
          <p:nvPr>
            <p:ph type="pic" idx="14"/>
          </p:nvPr>
        </p:nvSpPr>
        <p:spPr>
          <a:xfrm>
            <a:off x="909874" y="9144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8" name="Picture Placeholder 2">
            <a:extLst>
              <a:ext uri="{FF2B5EF4-FFF2-40B4-BE49-F238E27FC236}">
                <a16:creationId xmlns:a16="http://schemas.microsoft.com/office/drawing/2014/main" id="{31E33668-42EC-C34D-802E-D3CAA4D19CC0}"/>
              </a:ext>
            </a:extLst>
          </p:cNvPr>
          <p:cNvSpPr>
            <a:spLocks noGrp="1"/>
          </p:cNvSpPr>
          <p:nvPr>
            <p:ph type="pic" idx="17"/>
          </p:nvPr>
        </p:nvSpPr>
        <p:spPr>
          <a:xfrm>
            <a:off x="6597442" y="9144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20" name="Picture 19" descr="Logo, icon&#10;&#10;Description automatically generated">
            <a:extLst>
              <a:ext uri="{FF2B5EF4-FFF2-40B4-BE49-F238E27FC236}">
                <a16:creationId xmlns:a16="http://schemas.microsoft.com/office/drawing/2014/main" id="{96FF8A2C-5E09-ED4D-9FF4-1DAF9C9FE527}"/>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19" name="Straight Connector 18">
            <a:extLst>
              <a:ext uri="{FF2B5EF4-FFF2-40B4-BE49-F238E27FC236}">
                <a16:creationId xmlns:a16="http://schemas.microsoft.com/office/drawing/2014/main" id="{4BACBD7E-9186-FD47-9944-55A98CAB1693}"/>
              </a:ext>
            </a:extLst>
          </p:cNvPr>
          <p:cNvCxnSpPr>
            <a:cxnSpLocks/>
          </p:cNvCxnSpPr>
          <p:nvPr userDrawn="1"/>
        </p:nvCxnSpPr>
        <p:spPr>
          <a:xfrm>
            <a:off x="6096000" y="923094"/>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292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hoto, and Tex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76D319D-423B-A94E-8802-42B1046AFCAA}"/>
              </a:ext>
            </a:extLst>
          </p:cNvPr>
          <p:cNvCxnSpPr>
            <a:cxnSpLocks/>
          </p:cNvCxnSpPr>
          <p:nvPr userDrawn="1"/>
        </p:nvCxnSpPr>
        <p:spPr>
          <a:xfrm>
            <a:off x="60960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sp>
        <p:nvSpPr>
          <p:cNvPr id="13" name="Picture Placeholder 2">
            <a:extLst>
              <a:ext uri="{FF2B5EF4-FFF2-40B4-BE49-F238E27FC236}">
                <a16:creationId xmlns:a16="http://schemas.microsoft.com/office/drawing/2014/main" id="{B9FD6131-FB3A-9444-B91E-1A8E96C68B84}"/>
              </a:ext>
            </a:extLst>
          </p:cNvPr>
          <p:cNvSpPr>
            <a:spLocks noGrp="1"/>
          </p:cNvSpPr>
          <p:nvPr>
            <p:ph type="pic" idx="14"/>
          </p:nvPr>
        </p:nvSpPr>
        <p:spPr>
          <a:xfrm>
            <a:off x="914400" y="1481328"/>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a:extLst>
              <a:ext uri="{FF2B5EF4-FFF2-40B4-BE49-F238E27FC236}">
                <a16:creationId xmlns:a16="http://schemas.microsoft.com/office/drawing/2014/main" id="{40BD3665-80FF-F144-B87B-BB0549AAC566}"/>
              </a:ext>
            </a:extLst>
          </p:cNvPr>
          <p:cNvSpPr>
            <a:spLocks noGrp="1"/>
          </p:cNvSpPr>
          <p:nvPr>
            <p:ph type="body" sz="half" idx="2"/>
          </p:nvPr>
        </p:nvSpPr>
        <p:spPr>
          <a:xfrm>
            <a:off x="6629400" y="2578608"/>
            <a:ext cx="4498848" cy="308482"/>
          </a:xfrm>
        </p:spPr>
        <p:txBody>
          <a:bodyPr>
            <a:spAutoFit/>
          </a:bodyPr>
          <a:lstStyle>
            <a:lvl1pPr marL="0" indent="0">
              <a:lnSpc>
                <a:spcPts val="2600"/>
              </a:lnSpc>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991291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Pie Chart area">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76D319D-423B-A94E-8802-42B1046AFCAA}"/>
              </a:ext>
            </a:extLst>
          </p:cNvPr>
          <p:cNvCxnSpPr>
            <a:cxnSpLocks/>
          </p:cNvCxnSpPr>
          <p:nvPr userDrawn="1"/>
        </p:nvCxnSpPr>
        <p:spPr>
          <a:xfrm>
            <a:off x="60960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sp>
        <p:nvSpPr>
          <p:cNvPr id="14" name="Text Placeholder 3">
            <a:extLst>
              <a:ext uri="{FF2B5EF4-FFF2-40B4-BE49-F238E27FC236}">
                <a16:creationId xmlns:a16="http://schemas.microsoft.com/office/drawing/2014/main" id="{40BD3665-80FF-F144-B87B-BB0549AAC566}"/>
              </a:ext>
            </a:extLst>
          </p:cNvPr>
          <p:cNvSpPr>
            <a:spLocks noGrp="1"/>
          </p:cNvSpPr>
          <p:nvPr>
            <p:ph type="body" sz="half" idx="2"/>
          </p:nvPr>
        </p:nvSpPr>
        <p:spPr>
          <a:xfrm>
            <a:off x="914400" y="1828800"/>
            <a:ext cx="4498848" cy="308482"/>
          </a:xfrm>
        </p:spPr>
        <p:txBody>
          <a:bodyPr>
            <a:spAutoFit/>
          </a:bodyPr>
          <a:lstStyle>
            <a:lvl1pPr marL="0" indent="0">
              <a:lnSpc>
                <a:spcPts val="2600"/>
              </a:lnSpc>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586265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and Bar Char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cxnSp>
        <p:nvCxnSpPr>
          <p:cNvPr id="5" name="Straight Connector 4">
            <a:extLst>
              <a:ext uri="{FF2B5EF4-FFF2-40B4-BE49-F238E27FC236}">
                <a16:creationId xmlns:a16="http://schemas.microsoft.com/office/drawing/2014/main" id="{D1F210B9-1FFC-9548-B432-E66A3C229C7E}"/>
              </a:ext>
            </a:extLst>
          </p:cNvPr>
          <p:cNvCxnSpPr>
            <a:cxnSpLocks/>
          </p:cNvCxnSpPr>
          <p:nvPr userDrawn="1"/>
        </p:nvCxnSpPr>
        <p:spPr>
          <a:xfrm>
            <a:off x="4267200" y="1477619"/>
            <a:ext cx="0" cy="4600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ECFCA15-02BC-6945-BE89-B45D71F322A9}"/>
              </a:ext>
            </a:extLst>
          </p:cNvPr>
          <p:cNvSpPr>
            <a:spLocks noGrp="1"/>
          </p:cNvSpPr>
          <p:nvPr>
            <p:ph idx="1"/>
          </p:nvPr>
        </p:nvSpPr>
        <p:spPr>
          <a:xfrm>
            <a:off x="914400" y="1828800"/>
            <a:ext cx="3054920" cy="1881092"/>
          </a:xfrm>
        </p:spPr>
        <p:txBody>
          <a:bodyPr wrap="square">
            <a:spAutoFit/>
          </a:bodyPr>
          <a:lstStyle>
            <a:lvl1pPr>
              <a:lnSpc>
                <a:spcPts val="2600"/>
              </a:lnSpc>
              <a:spcBef>
                <a:spcPts val="1200"/>
              </a:spcBef>
              <a:spcAft>
                <a:spcPts val="800"/>
              </a:spcAft>
              <a:defRPr sz="2000" b="1"/>
            </a:lvl1pPr>
            <a:lvl2pPr marL="228600" indent="-228600">
              <a:spcBef>
                <a:spcPts val="0"/>
              </a:spcBef>
              <a:defRPr sz="2000"/>
            </a:lvl2pPr>
            <a:lvl3pPr marL="0" indent="0">
              <a:lnSpc>
                <a:spcPts val="1800"/>
              </a:lnSpc>
              <a:spcBef>
                <a:spcPts val="0"/>
              </a:spcBef>
              <a:buFontTx/>
              <a:buNone/>
              <a:defRPr sz="1400" b="1">
                <a:solidFill>
                  <a:schemeClr val="accent1"/>
                </a:solidFill>
              </a:defRPr>
            </a:lvl3pPr>
            <a:lvl4pPr marL="0" indent="0">
              <a:lnSpc>
                <a:spcPts val="1800"/>
              </a:lnSpc>
              <a:spcBef>
                <a:spcPts val="0"/>
              </a:spcBef>
              <a:buFontTx/>
              <a:buNone/>
              <a:defRPr sz="1400"/>
            </a:lvl4pPr>
            <a:lvl5pPr marL="176213" indent="-176213">
              <a:lnSpc>
                <a:spcPts val="1800"/>
              </a:lnSpc>
              <a:spcBef>
                <a:spcPts val="0"/>
              </a:spcBef>
              <a:buClr>
                <a:schemeClr val="accent3"/>
              </a:buClr>
              <a:buFont typeface="Arial" panose="020B0604020202020204"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3012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EB0-2063-F64E-90D9-0C9401EC6A8C}"/>
              </a:ext>
            </a:extLst>
          </p:cNvPr>
          <p:cNvSpPr>
            <a:spLocks noGrp="1"/>
          </p:cNvSpPr>
          <p:nvPr>
            <p:ph type="title"/>
          </p:nvPr>
        </p:nvSpPr>
        <p:spPr/>
        <p:txBody>
          <a:bodyPr/>
          <a:lstStyle/>
          <a:p>
            <a:r>
              <a:rPr lang="en-US"/>
              <a:t>Click to edit Master title style</a:t>
            </a:r>
          </a:p>
        </p:txBody>
      </p:sp>
      <p:pic>
        <p:nvPicPr>
          <p:cNvPr id="15" name="Picture 14" descr="Logo, icon&#10;&#10;Description automatically generated">
            <a:extLst>
              <a:ext uri="{FF2B5EF4-FFF2-40B4-BE49-F238E27FC236}">
                <a16:creationId xmlns:a16="http://schemas.microsoft.com/office/drawing/2014/main" id="{B29DF31E-A2EC-1D42-897E-8F2912F89962}"/>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3056728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ar Header">
    <p:spTree>
      <p:nvGrpSpPr>
        <p:cNvPr id="1" name=""/>
        <p:cNvGrpSpPr/>
        <p:nvPr/>
      </p:nvGrpSpPr>
      <p:grpSpPr>
        <a:xfrm>
          <a:off x="0" y="0"/>
          <a:ext cx="0" cy="0"/>
          <a:chOff x="0" y="0"/>
          <a:chExt cx="0" cy="0"/>
        </a:xfrm>
      </p:grpSpPr>
      <p:pic>
        <p:nvPicPr>
          <p:cNvPr id="17" name="Picture 16" descr="Logo, icon&#10;&#10;Description automatically generated">
            <a:extLst>
              <a:ext uri="{FF2B5EF4-FFF2-40B4-BE49-F238E27FC236}">
                <a16:creationId xmlns:a16="http://schemas.microsoft.com/office/drawing/2014/main" id="{FC2BBBCC-1BC3-7045-8E56-D63B5C204D98}"/>
              </a:ext>
            </a:extLst>
          </p:cNvPr>
          <p:cNvPicPr>
            <a:picLocks noChangeAspect="1"/>
          </p:cNvPicPr>
          <p:nvPr userDrawn="1"/>
        </p:nvPicPr>
        <p:blipFill>
          <a:blip r:embed="rId2"/>
          <a:stretch>
            <a:fillRect/>
          </a:stretch>
        </p:blipFill>
        <p:spPr>
          <a:xfrm>
            <a:off x="11304740" y="6077741"/>
            <a:ext cx="457200" cy="457200"/>
          </a:xfrm>
          <a:prstGeom prst="rect">
            <a:avLst/>
          </a:prstGeom>
        </p:spPr>
      </p:pic>
      <p:sp>
        <p:nvSpPr>
          <p:cNvPr id="20" name="Rectangle 19">
            <a:extLst>
              <a:ext uri="{FF2B5EF4-FFF2-40B4-BE49-F238E27FC236}">
                <a16:creationId xmlns:a16="http://schemas.microsoft.com/office/drawing/2014/main" id="{4319463C-2F56-7E4D-B582-0637F4025562}"/>
              </a:ext>
            </a:extLst>
          </p:cNvPr>
          <p:cNvSpPr/>
          <p:nvPr userDrawn="1"/>
        </p:nvSpPr>
        <p:spPr>
          <a:xfrm>
            <a:off x="0" y="1"/>
            <a:ext cx="12192000"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a:xfrm>
            <a:off x="914400" y="731520"/>
            <a:ext cx="10058400" cy="553998"/>
          </a:xfrm>
        </p:spPr>
        <p:txBody>
          <a:bodyPr/>
          <a:lstStyle>
            <a:lvl1pPr>
              <a:lnSpc>
                <a:spcPts val="4200"/>
              </a:lnSpc>
              <a:defRPr sz="3600">
                <a:solidFill>
                  <a:schemeClr val="bg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EC056F58-280C-5649-8B4A-7E5E2E054B85}"/>
              </a:ext>
            </a:extLst>
          </p:cNvPr>
          <p:cNvSpPr>
            <a:spLocks noGrp="1"/>
          </p:cNvSpPr>
          <p:nvPr>
            <p:ph type="body" sz="half" idx="10" hasCustomPrompt="1"/>
          </p:nvPr>
        </p:nvSpPr>
        <p:spPr>
          <a:xfrm>
            <a:off x="914400" y="347472"/>
            <a:ext cx="10058400" cy="308418"/>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01673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ith, action, sisterhood graphic and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66336-7F4A-BB46-B8E1-65CA2C282A4C}"/>
              </a:ext>
            </a:extLst>
          </p:cNvPr>
          <p:cNvSpPr/>
          <p:nvPr userDrawn="1"/>
        </p:nvSpPr>
        <p:spPr>
          <a:xfrm>
            <a:off x="1"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8FD084CC-C92E-054C-BD54-3A5A799EF6ED}"/>
              </a:ext>
            </a:extLst>
          </p:cNvPr>
          <p:cNvPicPr>
            <a:picLocks noChangeAspect="1"/>
          </p:cNvPicPr>
          <p:nvPr userDrawn="1"/>
        </p:nvPicPr>
        <p:blipFill>
          <a:blip r:embed="rId2"/>
          <a:stretch>
            <a:fillRect/>
          </a:stretch>
        </p:blipFill>
        <p:spPr>
          <a:xfrm>
            <a:off x="9627052" y="2969368"/>
            <a:ext cx="2057400" cy="919263"/>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FB0E7A6F-55F1-C042-9557-DE8A96B202DF}"/>
              </a:ext>
            </a:extLst>
          </p:cNvPr>
          <p:cNvPicPr>
            <a:picLocks noChangeAspect="1"/>
          </p:cNvPicPr>
          <p:nvPr userDrawn="1"/>
        </p:nvPicPr>
        <p:blipFill>
          <a:blip r:embed="rId3"/>
          <a:stretch>
            <a:fillRect/>
          </a:stretch>
        </p:blipFill>
        <p:spPr>
          <a:xfrm>
            <a:off x="1541918" y="1631223"/>
            <a:ext cx="5486400" cy="3595551"/>
          </a:xfrm>
          <a:prstGeom prst="rect">
            <a:avLst/>
          </a:prstGeom>
        </p:spPr>
      </p:pic>
    </p:spTree>
    <p:extLst>
      <p:ext uri="{BB962C8B-B14F-4D97-AF65-F5344CB8AC3E}">
        <p14:creationId xmlns:p14="http://schemas.microsoft.com/office/powerpoint/2010/main" val="3853682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E66336-7F4A-BB46-B8E1-65CA2C282A4C}"/>
              </a:ext>
            </a:extLst>
          </p:cNvPr>
          <p:cNvSpPr/>
          <p:nvPr userDrawn="1"/>
        </p:nvSpPr>
        <p:spPr>
          <a:xfrm>
            <a:off x="1"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8FD084CC-C92E-054C-BD54-3A5A799EF6ED}"/>
              </a:ext>
            </a:extLst>
          </p:cNvPr>
          <p:cNvPicPr>
            <a:picLocks noChangeAspect="1"/>
          </p:cNvPicPr>
          <p:nvPr userDrawn="1"/>
        </p:nvPicPr>
        <p:blipFill>
          <a:blip r:embed="rId2"/>
          <a:stretch>
            <a:fillRect/>
          </a:stretch>
        </p:blipFill>
        <p:spPr>
          <a:xfrm>
            <a:off x="9627052" y="2969368"/>
            <a:ext cx="2057400" cy="919263"/>
          </a:xfrm>
          <a:prstGeom prst="rect">
            <a:avLst/>
          </a:prstGeom>
        </p:spPr>
      </p:pic>
      <p:sp>
        <p:nvSpPr>
          <p:cNvPr id="5" name="Title 1">
            <a:extLst>
              <a:ext uri="{FF2B5EF4-FFF2-40B4-BE49-F238E27FC236}">
                <a16:creationId xmlns:a16="http://schemas.microsoft.com/office/drawing/2014/main" id="{EA8E2EFC-3723-ED42-85ED-B83EB017D095}"/>
              </a:ext>
            </a:extLst>
          </p:cNvPr>
          <p:cNvSpPr txBox="1">
            <a:spLocks/>
          </p:cNvSpPr>
          <p:nvPr userDrawn="1"/>
        </p:nvSpPr>
        <p:spPr>
          <a:xfrm>
            <a:off x="914400" y="2969368"/>
            <a:ext cx="7315200" cy="923330"/>
          </a:xfrm>
          <a:prstGeom prst="rect">
            <a:avLst/>
          </a:prstGeom>
        </p:spPr>
        <p:txBody>
          <a:bodyPr lIns="0" tIns="0" rIns="0" bIns="0" anchor="ctr" anchorCtr="0"/>
          <a:lstStyle>
            <a:lvl1pPr algn="l" defTabSz="914400" rtl="0" eaLnBrk="1" latinLnBrk="0" hangingPunct="1">
              <a:lnSpc>
                <a:spcPts val="4200"/>
              </a:lnSpc>
              <a:spcBef>
                <a:spcPct val="0"/>
              </a:spcBef>
              <a:buNone/>
              <a:defRPr sz="3600" b="1" kern="1200">
                <a:solidFill>
                  <a:schemeClr val="accent4"/>
                </a:solidFill>
                <a:latin typeface="+mj-lt"/>
                <a:ea typeface="+mj-ea"/>
                <a:cs typeface="+mj-cs"/>
              </a:defRPr>
            </a:lvl1pPr>
          </a:lstStyle>
          <a:p>
            <a:pPr>
              <a:lnSpc>
                <a:spcPts val="10000"/>
              </a:lnSpc>
            </a:pPr>
            <a:r>
              <a:rPr lang="en-US" sz="10000">
                <a:solidFill>
                  <a:schemeClr val="bg1"/>
                </a:solidFill>
              </a:rPr>
              <a:t>Thank you!</a:t>
            </a:r>
          </a:p>
        </p:txBody>
      </p:sp>
    </p:spTree>
    <p:extLst>
      <p:ext uri="{BB962C8B-B14F-4D97-AF65-F5344CB8AC3E}">
        <p14:creationId xmlns:p14="http://schemas.microsoft.com/office/powerpoint/2010/main" val="317341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197297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7377-669E-1146-A908-061032251474}"/>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8AAEC-D38D-7E41-8C09-0241EE6EA20C}"/>
              </a:ext>
            </a:extLst>
          </p:cNvPr>
          <p:cNvSpPr>
            <a:spLocks noGrp="1"/>
          </p:cNvSpPr>
          <p:nvPr>
            <p:ph type="title"/>
          </p:nvPr>
        </p:nvSpPr>
        <p:spPr>
          <a:xfrm>
            <a:off x="6922008" y="2697480"/>
            <a:ext cx="4382732" cy="974626"/>
          </a:xfrm>
        </p:spPr>
        <p:txBody>
          <a:bodyPr/>
          <a:lstStyle>
            <a:lvl1pPr>
              <a:lnSpc>
                <a:spcPts val="3800"/>
              </a:lnSpc>
              <a:spcAft>
                <a:spcPts val="1800"/>
              </a:spcAft>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3DB5D00-A3FA-1049-9BA3-8B8D8E8F5AD7}"/>
              </a:ext>
            </a:extLst>
          </p:cNvPr>
          <p:cNvSpPr>
            <a:spLocks noGrp="1"/>
          </p:cNvSpPr>
          <p:nvPr>
            <p:ph type="pic" idx="13"/>
          </p:nvPr>
        </p:nvSpPr>
        <p:spPr>
          <a:xfrm>
            <a:off x="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5" name="Picture 4" descr="Icon&#10;&#10;Description automatically generated">
            <a:extLst>
              <a:ext uri="{FF2B5EF4-FFF2-40B4-BE49-F238E27FC236}">
                <a16:creationId xmlns:a16="http://schemas.microsoft.com/office/drawing/2014/main" id="{90EAE102-796B-0542-A694-1AD9EBA5F95D}"/>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40786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9A28-276F-A14D-9CD3-ED939A4B8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EC05A-B25C-2644-B3A1-3D45DD8E3471}"/>
              </a:ext>
            </a:extLst>
          </p:cNvPr>
          <p:cNvSpPr>
            <a:spLocks noGrp="1"/>
          </p:cNvSpPr>
          <p:nvPr>
            <p:ph idx="1"/>
          </p:nvPr>
        </p:nvSpPr>
        <p:spPr>
          <a:xfrm>
            <a:off x="914400" y="1828800"/>
            <a:ext cx="10058400" cy="1598964"/>
          </a:xfrm>
        </p:spPr>
        <p:txBody>
          <a:bodyPr wrap="square">
            <a:spAutoFit/>
          </a:bodyPr>
          <a:lstStyle>
            <a:lvl1pPr>
              <a:lnSpc>
                <a:spcPts val="2600"/>
              </a:lnSpc>
              <a:spcBef>
                <a:spcPts val="1200"/>
              </a:spcBef>
              <a:spcAft>
                <a:spcPts val="800"/>
              </a:spcAft>
              <a:defRPr sz="2000" b="1"/>
            </a:lvl1pPr>
            <a:lvl2pPr marL="228600" indent="-228600">
              <a:spcBef>
                <a:spcPts val="0"/>
              </a:spcBef>
              <a:defRPr sz="2000"/>
            </a:lvl2pPr>
            <a:lvl3pPr marL="0" indent="0">
              <a:lnSpc>
                <a:spcPts val="1800"/>
              </a:lnSpc>
              <a:spcBef>
                <a:spcPts val="0"/>
              </a:spcBef>
              <a:buFontTx/>
              <a:buNone/>
              <a:defRPr sz="1400" b="1">
                <a:solidFill>
                  <a:schemeClr val="accent1"/>
                </a:solidFill>
              </a:defRPr>
            </a:lvl3pPr>
            <a:lvl4pPr marL="0" indent="0">
              <a:lnSpc>
                <a:spcPts val="1800"/>
              </a:lnSpc>
              <a:spcBef>
                <a:spcPts val="0"/>
              </a:spcBef>
              <a:buFontTx/>
              <a:buNone/>
              <a:defRPr sz="1400"/>
            </a:lvl4pPr>
            <a:lvl5pPr marL="176213" indent="-176213">
              <a:lnSpc>
                <a:spcPts val="1800"/>
              </a:lnSpc>
              <a:spcBef>
                <a:spcPts val="0"/>
              </a:spcBef>
              <a:buClr>
                <a:schemeClr val="accent3"/>
              </a:buClr>
              <a:buFont typeface="Arial" panose="020B0604020202020204"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Logo, icon&#10;&#10;Description automatically generated">
            <a:extLst>
              <a:ext uri="{FF2B5EF4-FFF2-40B4-BE49-F238E27FC236}">
                <a16:creationId xmlns:a16="http://schemas.microsoft.com/office/drawing/2014/main" id="{CD7A5637-8B9A-3541-971B-B066C291EC7A}"/>
              </a:ext>
            </a:extLst>
          </p:cNvPr>
          <p:cNvPicPr>
            <a:picLocks noChangeAspect="1"/>
          </p:cNvPicPr>
          <p:nvPr userDrawn="1"/>
        </p:nvPicPr>
        <p:blipFill>
          <a:blip r:embed="rId2"/>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29023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6BE3-DDE6-6346-B4EA-038CA3E31FB8}"/>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F15659F0-3A3D-F642-837D-95075D5A0559}"/>
              </a:ext>
            </a:extLst>
          </p:cNvPr>
          <p:cNvSpPr>
            <a:spLocks noGrp="1"/>
          </p:cNvSpPr>
          <p:nvPr>
            <p:ph type="body" sz="half" idx="2"/>
          </p:nvPr>
        </p:nvSpPr>
        <p:spPr>
          <a:xfrm>
            <a:off x="914399" y="1828800"/>
            <a:ext cx="10058399" cy="408702"/>
          </a:xfrm>
        </p:spPr>
        <p:txBody>
          <a:bodyPr wrap="square">
            <a:spAutoFit/>
          </a:bodyPr>
          <a:lstStyle>
            <a:lvl1pPr marL="0" indent="0">
              <a:lnSpc>
                <a:spcPts val="3400"/>
              </a:lnSpc>
              <a:spcAft>
                <a:spcPts val="1200"/>
              </a:spcAft>
              <a:buNone/>
              <a:defRPr sz="2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Logo, icon&#10;&#10;Description automatically generated">
            <a:extLst>
              <a:ext uri="{FF2B5EF4-FFF2-40B4-BE49-F238E27FC236}">
                <a16:creationId xmlns:a16="http://schemas.microsoft.com/office/drawing/2014/main" id="{B38FED46-9B2A-4B43-AED4-DB0663B6B53B}"/>
              </a:ext>
            </a:extLst>
          </p:cNvPr>
          <p:cNvPicPr>
            <a:picLocks noChangeAspect="1"/>
          </p:cNvPicPr>
          <p:nvPr userDrawn="1"/>
        </p:nvPicPr>
        <p:blipFill>
          <a:blip r:embed="rId3"/>
          <a:stretch>
            <a:fillRect/>
          </a:stretch>
        </p:blipFill>
        <p:spPr>
          <a:xfrm>
            <a:off x="11304740" y="6077741"/>
            <a:ext cx="457200" cy="457200"/>
          </a:xfrm>
          <a:prstGeom prst="rect">
            <a:avLst/>
          </a:prstGeom>
        </p:spPr>
      </p:pic>
    </p:spTree>
    <p:extLst>
      <p:ext uri="{BB962C8B-B14F-4D97-AF65-F5344CB8AC3E}">
        <p14:creationId xmlns:p14="http://schemas.microsoft.com/office/powerpoint/2010/main" val="89883654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ipture Yellow with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8288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0" y="0"/>
            <a:ext cx="1954060" cy="6850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0FB442E5-3862-6042-991E-8F581CC39AF1}"/>
              </a:ext>
            </a:extLst>
          </p:cNvPr>
          <p:cNvSpPr>
            <a:spLocks noGrp="1"/>
          </p:cNvSpPr>
          <p:nvPr>
            <p:ph type="body" sz="half" idx="10" hasCustomPrompt="1"/>
          </p:nvPr>
        </p:nvSpPr>
        <p:spPr>
          <a:xfrm>
            <a:off x="301752" y="685800"/>
            <a:ext cx="1402915" cy="963597"/>
          </a:xfrm>
        </p:spPr>
        <p:txBody>
          <a:bodyPr wrap="square">
            <a:spAutoFit/>
          </a:bodyPr>
          <a:lstStyle>
            <a:lvl1pPr marL="0" indent="0" algn="l">
              <a:lnSpc>
                <a:spcPts val="2600"/>
              </a:lnSpc>
              <a:buNone/>
              <a:defRPr sz="16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E5AB208C-A676-5A42-9B4D-F9A39D061BE1}"/>
              </a:ext>
            </a:extLst>
          </p:cNvPr>
          <p:cNvSpPr>
            <a:spLocks noGrp="1"/>
          </p:cNvSpPr>
          <p:nvPr>
            <p:ph type="title"/>
          </p:nvPr>
        </p:nvSpPr>
        <p:spPr>
          <a:xfrm>
            <a:off x="2743200" y="685800"/>
            <a:ext cx="8190159" cy="538609"/>
          </a:xfrm>
        </p:spPr>
        <p:txBody>
          <a:bodyPr/>
          <a:lstStyle/>
          <a:p>
            <a:r>
              <a:rPr lang="en-US"/>
              <a:t>Click to edit Master title style</a:t>
            </a:r>
          </a:p>
        </p:txBody>
      </p:sp>
    </p:spTree>
    <p:extLst>
      <p:ext uri="{BB962C8B-B14F-4D97-AF65-F5344CB8AC3E}">
        <p14:creationId xmlns:p14="http://schemas.microsoft.com/office/powerpoint/2010/main" val="155216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or Scripture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F327A6-61FD-6143-B77F-0DA91474E4EF}"/>
              </a:ext>
            </a:extLst>
          </p:cNvPr>
          <p:cNvSpPr/>
          <p:nvPr userDrawn="1"/>
        </p:nvSpPr>
        <p:spPr>
          <a:xfrm>
            <a:off x="0" y="7865"/>
            <a:ext cx="12192000" cy="6850136"/>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extLst>
              <a:ext uri="{FF2B5EF4-FFF2-40B4-BE49-F238E27FC236}">
                <a16:creationId xmlns:a16="http://schemas.microsoft.com/office/drawing/2014/main" id="{03F5C26A-E10A-134E-8188-5B0BDC26C256}"/>
              </a:ext>
            </a:extLst>
          </p:cNvPr>
          <p:cNvPicPr>
            <a:picLocks noChangeAspect="1"/>
          </p:cNvPicPr>
          <p:nvPr userDrawn="1"/>
        </p:nvPicPr>
        <p:blipFill>
          <a:blip r:embed="rId2"/>
          <a:stretch>
            <a:fillRect/>
          </a:stretch>
        </p:blipFill>
        <p:spPr>
          <a:xfrm>
            <a:off x="11304740" y="6077741"/>
            <a:ext cx="457200" cy="457200"/>
          </a:xfrm>
          <a:prstGeom prst="rect">
            <a:avLst/>
          </a:prstGeom>
        </p:spPr>
      </p:pic>
      <p:pic>
        <p:nvPicPr>
          <p:cNvPr id="5" name="Picture 4" descr="A picture containing tableware&#10;&#10;Description automatically generated">
            <a:extLst>
              <a:ext uri="{FF2B5EF4-FFF2-40B4-BE49-F238E27FC236}">
                <a16:creationId xmlns:a16="http://schemas.microsoft.com/office/drawing/2014/main" id="{993538F7-8585-B947-B959-6BE383E342B2}"/>
              </a:ext>
            </a:extLst>
          </p:cNvPr>
          <p:cNvPicPr>
            <a:picLocks noChangeAspect="1"/>
          </p:cNvPicPr>
          <p:nvPr userDrawn="1"/>
        </p:nvPicPr>
        <p:blipFill>
          <a:blip r:embed="rId3">
            <a:alphaModFix amt="75000"/>
          </a:blip>
          <a:stretch>
            <a:fillRect/>
          </a:stretch>
        </p:blipFill>
        <p:spPr>
          <a:xfrm>
            <a:off x="2221006" y="232533"/>
            <a:ext cx="2938929" cy="6400800"/>
          </a:xfrm>
          <a:prstGeom prst="rect">
            <a:avLst/>
          </a:prstGeom>
        </p:spPr>
      </p:pic>
      <p:sp>
        <p:nvSpPr>
          <p:cNvPr id="6" name="Text Placeholder 3">
            <a:extLst>
              <a:ext uri="{FF2B5EF4-FFF2-40B4-BE49-F238E27FC236}">
                <a16:creationId xmlns:a16="http://schemas.microsoft.com/office/drawing/2014/main" id="{036760F7-4790-3E47-87D6-C1E58612C73B}"/>
              </a:ext>
            </a:extLst>
          </p:cNvPr>
          <p:cNvSpPr>
            <a:spLocks noGrp="1"/>
          </p:cNvSpPr>
          <p:nvPr>
            <p:ph type="body" sz="half" idx="2"/>
          </p:nvPr>
        </p:nvSpPr>
        <p:spPr>
          <a:xfrm>
            <a:off x="2743200" y="1371600"/>
            <a:ext cx="8190161" cy="408702"/>
          </a:xfrm>
        </p:spPr>
        <p:txBody>
          <a:bodyPr wrap="square">
            <a:spAutoFit/>
          </a:bodyPr>
          <a:lstStyle>
            <a:lvl1pPr marL="0" indent="0">
              <a:lnSpc>
                <a:spcPts val="3400"/>
              </a:lnSpc>
              <a:spcAft>
                <a:spcPts val="1200"/>
              </a:spcAft>
              <a:buNone/>
              <a:defRPr sz="28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C4E0C42F-4E85-AB47-95EF-6CAC52C8166B}"/>
              </a:ext>
            </a:extLst>
          </p:cNvPr>
          <p:cNvSpPr/>
          <p:nvPr userDrawn="1"/>
        </p:nvSpPr>
        <p:spPr>
          <a:xfrm>
            <a:off x="5849" y="7865"/>
            <a:ext cx="1954060" cy="6850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3772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C5095-3E50-2344-81E0-FEAEA8C105DB}"/>
              </a:ext>
            </a:extLst>
          </p:cNvPr>
          <p:cNvSpPr>
            <a:spLocks noGrp="1"/>
          </p:cNvSpPr>
          <p:nvPr>
            <p:ph type="title"/>
          </p:nvPr>
        </p:nvSpPr>
        <p:spPr>
          <a:xfrm>
            <a:off x="914400" y="685800"/>
            <a:ext cx="10058400" cy="538609"/>
          </a:xfrm>
          <a:prstGeom prst="rect">
            <a:avLst/>
          </a:prstGeom>
        </p:spPr>
        <p:txBody>
          <a:bodyPr vert="horz"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355D3CA0-2010-D84D-A782-63473DCB525B}"/>
              </a:ext>
            </a:extLst>
          </p:cNvPr>
          <p:cNvSpPr>
            <a:spLocks noGrp="1"/>
          </p:cNvSpPr>
          <p:nvPr>
            <p:ph type="body" idx="1"/>
          </p:nvPr>
        </p:nvSpPr>
        <p:spPr>
          <a:xfrm>
            <a:off x="914400" y="1828800"/>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5354834"/>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94" r:id="rId3"/>
    <p:sldLayoutId id="2147483695" r:id="rId4"/>
    <p:sldLayoutId id="2147483696" r:id="rId5"/>
    <p:sldLayoutId id="2147483650" r:id="rId6"/>
    <p:sldLayoutId id="2147483671" r:id="rId7"/>
    <p:sldLayoutId id="2147483672" r:id="rId8"/>
    <p:sldLayoutId id="2147483688" r:id="rId9"/>
    <p:sldLayoutId id="2147483683" r:id="rId10"/>
    <p:sldLayoutId id="2147483673" r:id="rId11"/>
    <p:sldLayoutId id="2147483674" r:id="rId12"/>
    <p:sldLayoutId id="2147483679" r:id="rId13"/>
    <p:sldLayoutId id="2147483654" r:id="rId14"/>
    <p:sldLayoutId id="2147483651" r:id="rId15"/>
    <p:sldLayoutId id="2147483680" r:id="rId16"/>
    <p:sldLayoutId id="2147483681" r:id="rId17"/>
    <p:sldLayoutId id="2147483676" r:id="rId18"/>
    <p:sldLayoutId id="2147483684" r:id="rId19"/>
    <p:sldLayoutId id="2147483686" r:id="rId20"/>
    <p:sldLayoutId id="2147483693" r:id="rId21"/>
    <p:sldLayoutId id="2147483690" r:id="rId22"/>
    <p:sldLayoutId id="2147483678" r:id="rId23"/>
    <p:sldLayoutId id="2147483677" r:id="rId24"/>
    <p:sldLayoutId id="2147483663" r:id="rId25"/>
    <p:sldLayoutId id="2147483675" r:id="rId26"/>
    <p:sldLayoutId id="2147483697" r:id="rId27"/>
    <p:sldLayoutId id="2147483682" r:id="rId28"/>
    <p:sldLayoutId id="2147483660" r:id="rId29"/>
    <p:sldLayoutId id="2147483685" r:id="rId30"/>
    <p:sldLayoutId id="2147483661" r:id="rId31"/>
    <p:sldLayoutId id="2147483691" r:id="rId32"/>
    <p:sldLayoutId id="2147483692" r:id="rId33"/>
    <p:sldLayoutId id="2147483698" r:id="rId34"/>
    <p:sldLayoutId id="2147483689" r:id="rId35"/>
    <p:sldLayoutId id="2147483655" r:id="rId36"/>
    <p:sldLayoutId id="2147483699" r:id="rId37"/>
  </p:sldLayoutIdLst>
  <p:txStyles>
    <p:titleStyle>
      <a:lvl1pPr algn="l" defTabSz="914400" rtl="0" eaLnBrk="1" latinLnBrk="0" hangingPunct="1">
        <a:lnSpc>
          <a:spcPts val="4200"/>
        </a:lnSpc>
        <a:spcBef>
          <a:spcPct val="0"/>
        </a:spcBef>
        <a:buNone/>
        <a:defRPr sz="3600" b="1" kern="1200">
          <a:solidFill>
            <a:schemeClr val="accent4"/>
          </a:solidFill>
          <a:latin typeface="+mj-lt"/>
          <a:ea typeface="+mj-ea"/>
          <a:cs typeface="+mj-cs"/>
        </a:defRPr>
      </a:lvl1pPr>
    </p:titleStyle>
    <p:bodyStyle>
      <a:lvl1pPr marL="0" indent="0" algn="l" defTabSz="914400" rtl="0" eaLnBrk="1" latinLnBrk="0" hangingPunct="1">
        <a:lnSpc>
          <a:spcPts val="3200"/>
        </a:lnSpc>
        <a:spcBef>
          <a:spcPts val="0"/>
        </a:spcBef>
        <a:buFontTx/>
        <a:buNone/>
        <a:defRPr sz="2400" b="0" kern="1200">
          <a:solidFill>
            <a:schemeClr val="tx2"/>
          </a:solidFill>
          <a:latin typeface="+mn-lt"/>
          <a:ea typeface="+mn-ea"/>
          <a:cs typeface="+mn-cs"/>
        </a:defRPr>
      </a:lvl1pPr>
      <a:lvl2pPr marL="228600" indent="-228600" algn="l" defTabSz="914400" rtl="0" eaLnBrk="1" latinLnBrk="0" hangingPunct="1">
        <a:lnSpc>
          <a:spcPts val="2200"/>
        </a:lnSpc>
        <a:spcBef>
          <a:spcPts val="0"/>
        </a:spcBef>
        <a:spcAft>
          <a:spcPts val="1200"/>
        </a:spcAft>
        <a:buClr>
          <a:schemeClr val="accent3"/>
        </a:buClr>
        <a:buSzPct val="100000"/>
        <a:buFont typeface="Arial" panose="020B0604020202020204" pitchFamily="34" charset="0"/>
        <a:buChar char="•"/>
        <a:tabLst/>
        <a:defRPr sz="1800" kern="1200">
          <a:solidFill>
            <a:schemeClr val="tx2"/>
          </a:solidFill>
          <a:latin typeface="+mn-lt"/>
          <a:ea typeface="+mn-ea"/>
          <a:cs typeface="+mn-cs"/>
        </a:defRPr>
      </a:lvl2pPr>
      <a:lvl3pPr marL="0" indent="0" algn="l" defTabSz="914400" rtl="0" eaLnBrk="1" latinLnBrk="0" hangingPunct="1">
        <a:lnSpc>
          <a:spcPts val="1800"/>
        </a:lnSpc>
        <a:spcBef>
          <a:spcPts val="0"/>
        </a:spcBef>
        <a:buFontTx/>
        <a:buNone/>
        <a:defRPr sz="1400" b="1" kern="1200">
          <a:solidFill>
            <a:schemeClr val="accent1"/>
          </a:solidFill>
          <a:latin typeface="+mn-lt"/>
          <a:ea typeface="+mn-ea"/>
          <a:cs typeface="+mn-cs"/>
        </a:defRPr>
      </a:lvl3pPr>
      <a:lvl4pPr marL="0" indent="0" algn="l" defTabSz="914400" rtl="0" eaLnBrk="1" latinLnBrk="0" hangingPunct="1">
        <a:lnSpc>
          <a:spcPts val="1800"/>
        </a:lnSpc>
        <a:spcBef>
          <a:spcPts val="0"/>
        </a:spcBef>
        <a:buFontTx/>
        <a:buNone/>
        <a:defRPr sz="1400" kern="1200">
          <a:solidFill>
            <a:schemeClr val="tx2"/>
          </a:solidFill>
          <a:latin typeface="+mn-lt"/>
          <a:ea typeface="+mn-ea"/>
          <a:cs typeface="+mn-cs"/>
        </a:defRPr>
      </a:lvl4pPr>
      <a:lvl5pPr marL="176213" indent="-176213" algn="l" defTabSz="914400" rtl="0" eaLnBrk="1" latinLnBrk="0" hangingPunct="1">
        <a:lnSpc>
          <a:spcPts val="1800"/>
        </a:lnSpc>
        <a:spcBef>
          <a:spcPts val="0"/>
        </a:spcBef>
        <a:buClr>
          <a:schemeClr val="accent3"/>
        </a:buClr>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465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35BB45-B332-E84A-96C7-9480DCD38CFF}"/>
              </a:ext>
            </a:extLst>
          </p:cNvPr>
          <p:cNvSpPr>
            <a:spLocks noGrp="1"/>
          </p:cNvSpPr>
          <p:nvPr>
            <p:ph type="title"/>
          </p:nvPr>
        </p:nvSpPr>
        <p:spPr>
          <a:xfrm>
            <a:off x="9386047" y="3009451"/>
            <a:ext cx="2350546" cy="333425"/>
          </a:xfrm>
        </p:spPr>
        <p:txBody>
          <a:bodyPr/>
          <a:lstStyle/>
          <a:p>
            <a:pPr algn="ctr"/>
            <a:r>
              <a:rPr lang="en-US" sz="2400" dirty="0">
                <a:latin typeface="Montserrat" panose="00000500000000000000" pitchFamily="2" charset="0"/>
              </a:rPr>
              <a:t>James 2</a:t>
            </a:r>
          </a:p>
        </p:txBody>
      </p:sp>
      <p:sp>
        <p:nvSpPr>
          <p:cNvPr id="6" name="TextBox 5">
            <a:extLst>
              <a:ext uri="{FF2B5EF4-FFF2-40B4-BE49-F238E27FC236}">
                <a16:creationId xmlns:a16="http://schemas.microsoft.com/office/drawing/2014/main" id="{9F3659F0-B598-D272-E2C6-0810EE7EF408}"/>
              </a:ext>
            </a:extLst>
          </p:cNvPr>
          <p:cNvSpPr txBox="1"/>
          <p:nvPr/>
        </p:nvSpPr>
        <p:spPr>
          <a:xfrm>
            <a:off x="522514" y="832757"/>
            <a:ext cx="7690757" cy="5632311"/>
          </a:xfrm>
          <a:prstGeom prst="rect">
            <a:avLst/>
          </a:prstGeom>
          <a:noFill/>
        </p:spPr>
        <p:txBody>
          <a:bodyPr wrap="square" rtlCol="0">
            <a:spAutoFit/>
          </a:bodyPr>
          <a:lstStyle/>
          <a:p>
            <a:pPr marL="457200"/>
            <a:r>
              <a:rPr lang="en-US" sz="3600" dirty="0">
                <a:solidFill>
                  <a:srgbClr val="000000"/>
                </a:solidFill>
                <a:effectLst/>
                <a:latin typeface="Montserrat-Regular"/>
                <a:ea typeface="Times New Roman" panose="02020603050405020304" pitchFamily="18" charset="0"/>
              </a:rPr>
              <a:t>but does nothing about their physical needs, what good is it? </a:t>
            </a:r>
            <a:r>
              <a:rPr lang="en-US" sz="3600" b="1" baseline="30000" dirty="0">
                <a:solidFill>
                  <a:srgbClr val="000000"/>
                </a:solidFill>
                <a:effectLst/>
                <a:latin typeface="Montserrat-Regular"/>
                <a:ea typeface="Times New Roman" panose="02020603050405020304" pitchFamily="18" charset="0"/>
              </a:rPr>
              <a:t>17 </a:t>
            </a:r>
            <a:r>
              <a:rPr lang="en-US" sz="3600" dirty="0">
                <a:solidFill>
                  <a:srgbClr val="000000"/>
                </a:solidFill>
                <a:effectLst/>
                <a:latin typeface="Montserrat-Regular"/>
                <a:ea typeface="Times New Roman" panose="02020603050405020304" pitchFamily="18" charset="0"/>
              </a:rPr>
              <a:t>In the same way, faith by itself, if it is not accompanied by action, is dead. </a:t>
            </a:r>
            <a:r>
              <a:rPr lang="en-US" sz="3600" b="1" baseline="30000" dirty="0">
                <a:solidFill>
                  <a:srgbClr val="000000"/>
                </a:solidFill>
                <a:effectLst/>
                <a:latin typeface="Montserrat-Regular"/>
                <a:ea typeface="Calibri" panose="020F0502020204030204" pitchFamily="34" charset="0"/>
                <a:cs typeface="Times New Roman" panose="02020603050405020304" pitchFamily="18" charset="0"/>
              </a:rPr>
              <a:t>18 </a:t>
            </a:r>
            <a:r>
              <a:rPr lang="en-US" sz="3600" dirty="0">
                <a:solidFill>
                  <a:srgbClr val="000000"/>
                </a:solidFill>
                <a:effectLst/>
                <a:latin typeface="Montserrat-Regular"/>
                <a:ea typeface="Calibri" panose="020F0502020204030204" pitchFamily="34" charset="0"/>
                <a:cs typeface="Times New Roman" panose="02020603050405020304" pitchFamily="18" charset="0"/>
              </a:rPr>
              <a:t>But someone will say, “You have faith; I have deeds.” </a:t>
            </a:r>
            <a:r>
              <a:rPr lang="en-US" sz="3600" dirty="0">
                <a:solidFill>
                  <a:srgbClr val="000000"/>
                </a:solidFill>
                <a:effectLst/>
                <a:latin typeface="Montserrat-Regular"/>
                <a:ea typeface="Times New Roman" panose="02020603050405020304" pitchFamily="18" charset="0"/>
              </a:rPr>
              <a:t>Show me your faith without deeds, and I will show you my faith by my deeds.</a:t>
            </a:r>
            <a:endParaRPr lang="en-US" sz="3600" dirty="0">
              <a:effectLst/>
              <a:latin typeface="Montserrat-Regular"/>
              <a:ea typeface="Times New Roman" panose="02020603050405020304" pitchFamily="18" charset="0"/>
            </a:endParaRPr>
          </a:p>
        </p:txBody>
      </p:sp>
    </p:spTree>
    <p:extLst>
      <p:ext uri="{BB962C8B-B14F-4D97-AF65-F5344CB8AC3E}">
        <p14:creationId xmlns:p14="http://schemas.microsoft.com/office/powerpoint/2010/main" val="255987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8CBE4C-A72B-4169-98D2-0A08F6F9CE71}"/>
              </a:ext>
            </a:extLst>
          </p:cNvPr>
          <p:cNvSpPr>
            <a:spLocks noGrp="1"/>
          </p:cNvSpPr>
          <p:nvPr>
            <p:ph type="title"/>
          </p:nvPr>
        </p:nvSpPr>
        <p:spPr>
          <a:xfrm>
            <a:off x="1032353" y="3885583"/>
            <a:ext cx="10127293" cy="2436564"/>
          </a:xfrm>
        </p:spPr>
        <p:txBody>
          <a:bodyPr/>
          <a:lstStyle/>
          <a:p>
            <a:pPr algn="ctr"/>
            <a:r>
              <a:rPr lang="en-US" sz="3200" dirty="0"/>
              <a:t>“I have learned the importance of prayer is crucial through the years of my degree program. I also learned the importance of staying focused and being part of a team”</a:t>
            </a:r>
            <a:br>
              <a:rPr lang="en-US" sz="3200" dirty="0"/>
            </a:br>
            <a:r>
              <a:rPr lang="en-US" sz="3200" dirty="0"/>
              <a:t>~ Patience Chapata</a:t>
            </a:r>
            <a:endParaRPr lang="en-US" i="1" dirty="0"/>
          </a:p>
        </p:txBody>
      </p:sp>
      <p:sp>
        <p:nvSpPr>
          <p:cNvPr id="6" name="TextBox 5">
            <a:extLst>
              <a:ext uri="{FF2B5EF4-FFF2-40B4-BE49-F238E27FC236}">
                <a16:creationId xmlns:a16="http://schemas.microsoft.com/office/drawing/2014/main" id="{9440710A-004A-E355-BEB2-750A743429A1}"/>
              </a:ext>
            </a:extLst>
          </p:cNvPr>
          <p:cNvSpPr txBox="1"/>
          <p:nvPr/>
        </p:nvSpPr>
        <p:spPr>
          <a:xfrm>
            <a:off x="4118285" y="692452"/>
            <a:ext cx="1695528" cy="830997"/>
          </a:xfrm>
          <a:prstGeom prst="rect">
            <a:avLst/>
          </a:prstGeom>
          <a:noFill/>
        </p:spPr>
        <p:txBody>
          <a:bodyPr wrap="square" rtlCol="0">
            <a:spAutoFit/>
          </a:bodyPr>
          <a:lstStyle/>
          <a:p>
            <a:pPr algn="l"/>
            <a:r>
              <a:rPr lang="en-US" sz="4800" b="1" i="0" u="none" strike="noStrike" baseline="0" dirty="0">
                <a:latin typeface="Montserrat-Regular"/>
              </a:rPr>
              <a:t>2021</a:t>
            </a:r>
            <a:endParaRPr lang="en-US" sz="4800" b="1" dirty="0"/>
          </a:p>
        </p:txBody>
      </p:sp>
      <p:sp>
        <p:nvSpPr>
          <p:cNvPr id="8" name="TextBox 7">
            <a:extLst>
              <a:ext uri="{FF2B5EF4-FFF2-40B4-BE49-F238E27FC236}">
                <a16:creationId xmlns:a16="http://schemas.microsoft.com/office/drawing/2014/main" id="{F2DBC267-01EA-A590-058F-6BE61D43553D}"/>
              </a:ext>
            </a:extLst>
          </p:cNvPr>
          <p:cNvSpPr txBox="1"/>
          <p:nvPr/>
        </p:nvSpPr>
        <p:spPr>
          <a:xfrm>
            <a:off x="3836098" y="1547990"/>
            <a:ext cx="2259902" cy="830997"/>
          </a:xfrm>
          <a:prstGeom prst="rect">
            <a:avLst/>
          </a:prstGeom>
          <a:solidFill>
            <a:schemeClr val="bg1"/>
          </a:solidFill>
          <a:ln w="25400">
            <a:solidFill>
              <a:srgbClr val="F1B138"/>
            </a:solidFill>
          </a:ln>
        </p:spPr>
        <p:txBody>
          <a:bodyPr wrap="square" rtlCol="0">
            <a:spAutoFit/>
          </a:bodyPr>
          <a:lstStyle/>
          <a:p>
            <a:pPr algn="ctr"/>
            <a:r>
              <a:rPr lang="en-US" sz="2400" b="1" dirty="0"/>
              <a:t>358 Grants &amp;</a:t>
            </a:r>
          </a:p>
          <a:p>
            <a:pPr algn="ctr"/>
            <a:r>
              <a:rPr lang="en-US" sz="2400" b="1" dirty="0"/>
              <a:t>Scholarships</a:t>
            </a:r>
          </a:p>
        </p:txBody>
      </p:sp>
      <p:sp>
        <p:nvSpPr>
          <p:cNvPr id="9" name="TextBox 8">
            <a:extLst>
              <a:ext uri="{FF2B5EF4-FFF2-40B4-BE49-F238E27FC236}">
                <a16:creationId xmlns:a16="http://schemas.microsoft.com/office/drawing/2014/main" id="{EBCAA717-44E3-DFA5-6D58-7E0E90B5871C}"/>
              </a:ext>
            </a:extLst>
          </p:cNvPr>
          <p:cNvSpPr txBox="1"/>
          <p:nvPr/>
        </p:nvSpPr>
        <p:spPr>
          <a:xfrm>
            <a:off x="6360850" y="1547990"/>
            <a:ext cx="1995054" cy="830997"/>
          </a:xfrm>
          <a:prstGeom prst="rect">
            <a:avLst/>
          </a:prstGeom>
          <a:noFill/>
          <a:ln w="25400">
            <a:solidFill>
              <a:srgbClr val="F1B138"/>
            </a:solidFill>
          </a:ln>
        </p:spPr>
        <p:txBody>
          <a:bodyPr wrap="square" rtlCol="0">
            <a:spAutoFit/>
          </a:bodyPr>
          <a:lstStyle/>
          <a:p>
            <a:pPr algn="ctr"/>
            <a:r>
              <a:rPr lang="en-US" sz="2400" b="1" dirty="0"/>
              <a:t>33</a:t>
            </a:r>
          </a:p>
          <a:p>
            <a:pPr algn="ctr"/>
            <a:r>
              <a:rPr lang="en-US" sz="2400" b="1" dirty="0"/>
              <a:t>Countries</a:t>
            </a:r>
          </a:p>
        </p:txBody>
      </p:sp>
      <p:sp>
        <p:nvSpPr>
          <p:cNvPr id="10" name="TextBox 9">
            <a:extLst>
              <a:ext uri="{FF2B5EF4-FFF2-40B4-BE49-F238E27FC236}">
                <a16:creationId xmlns:a16="http://schemas.microsoft.com/office/drawing/2014/main" id="{F29F161C-9C69-3C51-019B-A2D96A50FBED}"/>
              </a:ext>
            </a:extLst>
          </p:cNvPr>
          <p:cNvSpPr txBox="1"/>
          <p:nvPr/>
        </p:nvSpPr>
        <p:spPr>
          <a:xfrm>
            <a:off x="8957191" y="1523449"/>
            <a:ext cx="1995054" cy="830997"/>
          </a:xfrm>
          <a:prstGeom prst="rect">
            <a:avLst/>
          </a:prstGeom>
          <a:noFill/>
          <a:ln w="25400">
            <a:solidFill>
              <a:srgbClr val="F1B138"/>
            </a:solidFill>
          </a:ln>
        </p:spPr>
        <p:txBody>
          <a:bodyPr wrap="square" rtlCol="0">
            <a:spAutoFit/>
          </a:bodyPr>
          <a:lstStyle/>
          <a:p>
            <a:pPr algn="ctr"/>
            <a:r>
              <a:rPr lang="en-US" sz="2400" b="1" dirty="0"/>
              <a:t>$4,084,488</a:t>
            </a:r>
          </a:p>
          <a:p>
            <a:pPr algn="ctr"/>
            <a:r>
              <a:rPr lang="en-US" sz="2400" b="1" dirty="0"/>
              <a:t>Awarded</a:t>
            </a:r>
          </a:p>
        </p:txBody>
      </p:sp>
      <p:pic>
        <p:nvPicPr>
          <p:cNvPr id="23" name="Picture 22">
            <a:extLst>
              <a:ext uri="{FF2B5EF4-FFF2-40B4-BE49-F238E27FC236}">
                <a16:creationId xmlns:a16="http://schemas.microsoft.com/office/drawing/2014/main" id="{68F5820F-07DB-91E5-2C99-8019861796E7}"/>
              </a:ext>
            </a:extLst>
          </p:cNvPr>
          <p:cNvPicPr>
            <a:picLocks noChangeAspect="1"/>
          </p:cNvPicPr>
          <p:nvPr/>
        </p:nvPicPr>
        <p:blipFill>
          <a:blip r:embed="rId3"/>
          <a:stretch>
            <a:fillRect/>
          </a:stretch>
        </p:blipFill>
        <p:spPr>
          <a:xfrm>
            <a:off x="626550" y="286878"/>
            <a:ext cx="1995053" cy="2362134"/>
          </a:xfrm>
          <a:prstGeom prst="rect">
            <a:avLst/>
          </a:prstGeom>
        </p:spPr>
      </p:pic>
      <p:sp>
        <p:nvSpPr>
          <p:cNvPr id="24" name="TextBox 23">
            <a:extLst>
              <a:ext uri="{FF2B5EF4-FFF2-40B4-BE49-F238E27FC236}">
                <a16:creationId xmlns:a16="http://schemas.microsoft.com/office/drawing/2014/main" id="{467A7803-ECA8-B57B-13C2-2902009BBC06}"/>
              </a:ext>
            </a:extLst>
          </p:cNvPr>
          <p:cNvSpPr txBox="1"/>
          <p:nvPr/>
        </p:nvSpPr>
        <p:spPr>
          <a:xfrm>
            <a:off x="498820" y="2649012"/>
            <a:ext cx="3337278" cy="646331"/>
          </a:xfrm>
          <a:prstGeom prst="rect">
            <a:avLst/>
          </a:prstGeom>
          <a:noFill/>
        </p:spPr>
        <p:txBody>
          <a:bodyPr wrap="square" rtlCol="0">
            <a:spAutoFit/>
          </a:bodyPr>
          <a:lstStyle/>
          <a:p>
            <a:r>
              <a:rPr lang="en-US" i="1" dirty="0"/>
              <a:t>Patience Chapata, BS Degree Women’s University in Africa</a:t>
            </a:r>
          </a:p>
        </p:txBody>
      </p:sp>
    </p:spTree>
    <p:extLst>
      <p:ext uri="{BB962C8B-B14F-4D97-AF65-F5344CB8AC3E}">
        <p14:creationId xmlns:p14="http://schemas.microsoft.com/office/powerpoint/2010/main" val="133531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8CBE4C-A72B-4169-98D2-0A08F6F9CE71}"/>
              </a:ext>
            </a:extLst>
          </p:cNvPr>
          <p:cNvSpPr>
            <a:spLocks noGrp="1"/>
          </p:cNvSpPr>
          <p:nvPr>
            <p:ph type="title"/>
          </p:nvPr>
        </p:nvSpPr>
        <p:spPr>
          <a:xfrm>
            <a:off x="914399" y="4078224"/>
            <a:ext cx="10127293" cy="1461939"/>
          </a:xfrm>
        </p:spPr>
        <p:txBody>
          <a:bodyPr/>
          <a:lstStyle/>
          <a:p>
            <a:pPr algn="l"/>
            <a:r>
              <a:rPr lang="en-US" b="1" i="0" dirty="0">
                <a:effectLst/>
              </a:rPr>
              <a:t>Our international work empowers women and youth to find local solutions and make positive, measurable change in their communities.</a:t>
            </a:r>
          </a:p>
        </p:txBody>
      </p:sp>
      <p:sp>
        <p:nvSpPr>
          <p:cNvPr id="6" name="TextBox 5">
            <a:extLst>
              <a:ext uri="{FF2B5EF4-FFF2-40B4-BE49-F238E27FC236}">
                <a16:creationId xmlns:a16="http://schemas.microsoft.com/office/drawing/2014/main" id="{9440710A-004A-E355-BEB2-750A743429A1}"/>
              </a:ext>
            </a:extLst>
          </p:cNvPr>
          <p:cNvSpPr txBox="1"/>
          <p:nvPr/>
        </p:nvSpPr>
        <p:spPr>
          <a:xfrm>
            <a:off x="3836098" y="585477"/>
            <a:ext cx="1695528" cy="830997"/>
          </a:xfrm>
          <a:prstGeom prst="rect">
            <a:avLst/>
          </a:prstGeom>
          <a:noFill/>
        </p:spPr>
        <p:txBody>
          <a:bodyPr wrap="square" rtlCol="0">
            <a:spAutoFit/>
          </a:bodyPr>
          <a:lstStyle/>
          <a:p>
            <a:pPr algn="l"/>
            <a:r>
              <a:rPr lang="en-US" sz="4800" b="1" i="0" u="none" strike="noStrike" baseline="0" dirty="0">
                <a:latin typeface="Montserrat-Regular"/>
              </a:rPr>
              <a:t>2021</a:t>
            </a:r>
            <a:endParaRPr lang="en-US" sz="4800" b="1" dirty="0"/>
          </a:p>
        </p:txBody>
      </p:sp>
      <p:sp>
        <p:nvSpPr>
          <p:cNvPr id="8" name="TextBox 7">
            <a:extLst>
              <a:ext uri="{FF2B5EF4-FFF2-40B4-BE49-F238E27FC236}">
                <a16:creationId xmlns:a16="http://schemas.microsoft.com/office/drawing/2014/main" id="{F2DBC267-01EA-A590-058F-6BE61D43553D}"/>
              </a:ext>
            </a:extLst>
          </p:cNvPr>
          <p:cNvSpPr txBox="1"/>
          <p:nvPr/>
        </p:nvSpPr>
        <p:spPr>
          <a:xfrm>
            <a:off x="3836098" y="1547990"/>
            <a:ext cx="2259902" cy="830997"/>
          </a:xfrm>
          <a:prstGeom prst="rect">
            <a:avLst/>
          </a:prstGeom>
          <a:solidFill>
            <a:schemeClr val="bg1"/>
          </a:solidFill>
          <a:ln w="25400">
            <a:solidFill>
              <a:srgbClr val="F1B138"/>
            </a:solidFill>
          </a:ln>
        </p:spPr>
        <p:txBody>
          <a:bodyPr wrap="square" rtlCol="0">
            <a:spAutoFit/>
          </a:bodyPr>
          <a:lstStyle/>
          <a:p>
            <a:pPr algn="ctr"/>
            <a:r>
              <a:rPr lang="en-US" sz="2400" b="1" dirty="0"/>
              <a:t>7 Regional Missionaries</a:t>
            </a:r>
          </a:p>
        </p:txBody>
      </p:sp>
      <p:sp>
        <p:nvSpPr>
          <p:cNvPr id="9" name="TextBox 8">
            <a:extLst>
              <a:ext uri="{FF2B5EF4-FFF2-40B4-BE49-F238E27FC236}">
                <a16:creationId xmlns:a16="http://schemas.microsoft.com/office/drawing/2014/main" id="{EBCAA717-44E3-DFA5-6D58-7E0E90B5871C}"/>
              </a:ext>
            </a:extLst>
          </p:cNvPr>
          <p:cNvSpPr txBox="1"/>
          <p:nvPr/>
        </p:nvSpPr>
        <p:spPr>
          <a:xfrm>
            <a:off x="6360850" y="1547990"/>
            <a:ext cx="1995054" cy="830997"/>
          </a:xfrm>
          <a:prstGeom prst="rect">
            <a:avLst/>
          </a:prstGeom>
          <a:noFill/>
          <a:ln w="25400">
            <a:solidFill>
              <a:srgbClr val="F1B138"/>
            </a:solidFill>
          </a:ln>
        </p:spPr>
        <p:txBody>
          <a:bodyPr wrap="square" rtlCol="0">
            <a:spAutoFit/>
          </a:bodyPr>
          <a:lstStyle/>
          <a:p>
            <a:pPr algn="ctr"/>
            <a:r>
              <a:rPr lang="en-US" sz="2400" b="1" dirty="0"/>
              <a:t>$1.2 Million</a:t>
            </a:r>
          </a:p>
          <a:p>
            <a:pPr algn="ctr"/>
            <a:r>
              <a:rPr lang="en-US" sz="2400" b="1" dirty="0"/>
              <a:t>Spent</a:t>
            </a:r>
          </a:p>
        </p:txBody>
      </p:sp>
      <p:sp>
        <p:nvSpPr>
          <p:cNvPr id="10" name="TextBox 9">
            <a:extLst>
              <a:ext uri="{FF2B5EF4-FFF2-40B4-BE49-F238E27FC236}">
                <a16:creationId xmlns:a16="http://schemas.microsoft.com/office/drawing/2014/main" id="{F29F161C-9C69-3C51-019B-A2D96A50FBED}"/>
              </a:ext>
            </a:extLst>
          </p:cNvPr>
          <p:cNvSpPr txBox="1"/>
          <p:nvPr/>
        </p:nvSpPr>
        <p:spPr>
          <a:xfrm>
            <a:off x="3479546" y="2727789"/>
            <a:ext cx="8712454" cy="461665"/>
          </a:xfrm>
          <a:prstGeom prst="rect">
            <a:avLst/>
          </a:prstGeom>
          <a:solidFill>
            <a:schemeClr val="accent2">
              <a:lumMod val="50000"/>
            </a:schemeClr>
          </a:solidFill>
          <a:ln w="25400">
            <a:noFill/>
          </a:ln>
        </p:spPr>
        <p:txBody>
          <a:bodyPr wrap="square" rtlCol="0">
            <a:spAutoFit/>
          </a:bodyPr>
          <a:lstStyle/>
          <a:p>
            <a:pPr algn="ctr"/>
            <a:r>
              <a:rPr lang="en-US" sz="2400" b="1" dirty="0">
                <a:solidFill>
                  <a:schemeClr val="bg1"/>
                </a:solidFill>
              </a:rPr>
              <a:t>Sub-Saharan Africa ~ Asia ~ Latin America ~ </a:t>
            </a:r>
            <a:r>
              <a:rPr lang="en-US" sz="2400" b="1" dirty="0" err="1">
                <a:solidFill>
                  <a:schemeClr val="bg1"/>
                </a:solidFill>
              </a:rPr>
              <a:t>Carribean</a:t>
            </a:r>
            <a:endParaRPr lang="en-US" sz="2400" b="1" dirty="0">
              <a:solidFill>
                <a:schemeClr val="bg1"/>
              </a:solidFill>
            </a:endParaRPr>
          </a:p>
        </p:txBody>
      </p:sp>
      <p:pic>
        <p:nvPicPr>
          <p:cNvPr id="2050" name="Picture 2" descr="Podcasts | United Women in Faith">
            <a:extLst>
              <a:ext uri="{FF2B5EF4-FFF2-40B4-BE49-F238E27FC236}">
                <a16:creationId xmlns:a16="http://schemas.microsoft.com/office/drawing/2014/main" id="{37B57C05-83C6-1E99-BE46-8DDCE272F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08" y="121062"/>
            <a:ext cx="3197539" cy="323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66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820657B2-FD5E-EE46-BACA-8338597F0640}"/>
              </a:ext>
            </a:extLst>
          </p:cNvPr>
          <p:cNvPicPr>
            <a:picLocks noChangeAspect="1"/>
          </p:cNvPicPr>
          <p:nvPr/>
        </p:nvPicPr>
        <p:blipFill>
          <a:blip r:embed="rId3"/>
          <a:stretch>
            <a:fillRect/>
          </a:stretch>
        </p:blipFill>
        <p:spPr>
          <a:xfrm>
            <a:off x="9627052" y="2969368"/>
            <a:ext cx="2057400" cy="919263"/>
          </a:xfrm>
          <a:prstGeom prst="rect">
            <a:avLst/>
          </a:prstGeom>
        </p:spPr>
      </p:pic>
    </p:spTree>
    <p:extLst>
      <p:ext uri="{BB962C8B-B14F-4D97-AF65-F5344CB8AC3E}">
        <p14:creationId xmlns:p14="http://schemas.microsoft.com/office/powerpoint/2010/main" val="238929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35BB45-B332-E84A-96C7-9480DCD38CFF}"/>
              </a:ext>
            </a:extLst>
          </p:cNvPr>
          <p:cNvSpPr>
            <a:spLocks noGrp="1"/>
          </p:cNvSpPr>
          <p:nvPr>
            <p:ph type="title"/>
          </p:nvPr>
        </p:nvSpPr>
        <p:spPr>
          <a:xfrm>
            <a:off x="9386047" y="3009451"/>
            <a:ext cx="2350546" cy="333425"/>
          </a:xfrm>
        </p:spPr>
        <p:txBody>
          <a:bodyPr/>
          <a:lstStyle/>
          <a:p>
            <a:pPr algn="ctr"/>
            <a:r>
              <a:rPr lang="en-US" sz="2400" dirty="0">
                <a:latin typeface="Montserrat" panose="00000500000000000000" pitchFamily="2" charset="0"/>
              </a:rPr>
              <a:t>Matthew 25</a:t>
            </a:r>
          </a:p>
        </p:txBody>
      </p:sp>
      <p:sp>
        <p:nvSpPr>
          <p:cNvPr id="6" name="TextBox 5">
            <a:extLst>
              <a:ext uri="{FF2B5EF4-FFF2-40B4-BE49-F238E27FC236}">
                <a16:creationId xmlns:a16="http://schemas.microsoft.com/office/drawing/2014/main" id="{9F3659F0-B598-D272-E2C6-0810EE7EF408}"/>
              </a:ext>
            </a:extLst>
          </p:cNvPr>
          <p:cNvSpPr txBox="1"/>
          <p:nvPr/>
        </p:nvSpPr>
        <p:spPr>
          <a:xfrm>
            <a:off x="522514" y="832757"/>
            <a:ext cx="7690757" cy="5632311"/>
          </a:xfrm>
          <a:prstGeom prst="rect">
            <a:avLst/>
          </a:prstGeom>
          <a:noFill/>
        </p:spPr>
        <p:txBody>
          <a:bodyPr wrap="square" rtlCol="0">
            <a:spAutoFit/>
          </a:bodyPr>
          <a:lstStyle/>
          <a:p>
            <a:r>
              <a:rPr lang="en-US" sz="3600" b="1" baseline="30000" dirty="0">
                <a:solidFill>
                  <a:srgbClr val="000000"/>
                </a:solidFill>
                <a:effectLst/>
                <a:latin typeface="Montserrat-Regular"/>
                <a:ea typeface="Times New Roman" panose="02020603050405020304" pitchFamily="18" charset="0"/>
              </a:rPr>
              <a:t>35 </a:t>
            </a:r>
            <a:r>
              <a:rPr lang="en-US" sz="3600" dirty="0">
                <a:solidFill>
                  <a:srgbClr val="000000"/>
                </a:solidFill>
                <a:effectLst/>
                <a:latin typeface="Montserrat-Regular"/>
                <a:ea typeface="Times New Roman" panose="02020603050405020304" pitchFamily="18" charset="0"/>
              </a:rPr>
              <a:t>For I was hungry and you gave me something to eat, I was thirsty and you gave me something to drink, I was a stranger and you invited me in, </a:t>
            </a:r>
            <a:r>
              <a:rPr lang="en-US" sz="3600" b="1" baseline="30000" dirty="0">
                <a:solidFill>
                  <a:srgbClr val="000000"/>
                </a:solidFill>
                <a:effectLst/>
                <a:latin typeface="Montserrat-Regular"/>
                <a:ea typeface="Times New Roman" panose="02020603050405020304" pitchFamily="18" charset="0"/>
              </a:rPr>
              <a:t>36 </a:t>
            </a:r>
            <a:r>
              <a:rPr lang="en-US" sz="3600" dirty="0">
                <a:solidFill>
                  <a:srgbClr val="000000"/>
                </a:solidFill>
                <a:effectLst/>
                <a:latin typeface="Montserrat-Regular"/>
                <a:ea typeface="Times New Roman" panose="02020603050405020304" pitchFamily="18" charset="0"/>
              </a:rPr>
              <a:t>I needed clothes and you clothed me, I was sick and you looked after me, I was in prison and you came to visit me.’</a:t>
            </a:r>
            <a:endParaRPr lang="en-US" sz="3600" dirty="0">
              <a:effectLst/>
              <a:latin typeface="Montserrat-Regular"/>
              <a:ea typeface="Times New Roman" panose="02020603050405020304" pitchFamily="18" charset="0"/>
            </a:endParaRPr>
          </a:p>
          <a:p>
            <a:endParaRPr lang="en-US" sz="3600" dirty="0">
              <a:latin typeface="Montserrat-Regular"/>
            </a:endParaRPr>
          </a:p>
        </p:txBody>
      </p:sp>
    </p:spTree>
    <p:extLst>
      <p:ext uri="{BB962C8B-B14F-4D97-AF65-F5344CB8AC3E}">
        <p14:creationId xmlns:p14="http://schemas.microsoft.com/office/powerpoint/2010/main" val="427685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35BB45-B332-E84A-96C7-9480DCD38CFF}"/>
              </a:ext>
            </a:extLst>
          </p:cNvPr>
          <p:cNvSpPr>
            <a:spLocks noGrp="1"/>
          </p:cNvSpPr>
          <p:nvPr>
            <p:ph type="title"/>
          </p:nvPr>
        </p:nvSpPr>
        <p:spPr>
          <a:xfrm>
            <a:off x="9386047" y="3009451"/>
            <a:ext cx="2350546" cy="333425"/>
          </a:xfrm>
        </p:spPr>
        <p:txBody>
          <a:bodyPr/>
          <a:lstStyle/>
          <a:p>
            <a:pPr algn="ctr"/>
            <a:r>
              <a:rPr lang="en-US" sz="2400" dirty="0">
                <a:latin typeface="Montserrat" panose="00000500000000000000" pitchFamily="2" charset="0"/>
              </a:rPr>
              <a:t>Matthew 25</a:t>
            </a:r>
          </a:p>
        </p:txBody>
      </p:sp>
      <p:sp>
        <p:nvSpPr>
          <p:cNvPr id="6" name="TextBox 5">
            <a:extLst>
              <a:ext uri="{FF2B5EF4-FFF2-40B4-BE49-F238E27FC236}">
                <a16:creationId xmlns:a16="http://schemas.microsoft.com/office/drawing/2014/main" id="{9F3659F0-B598-D272-E2C6-0810EE7EF408}"/>
              </a:ext>
            </a:extLst>
          </p:cNvPr>
          <p:cNvSpPr txBox="1"/>
          <p:nvPr/>
        </p:nvSpPr>
        <p:spPr>
          <a:xfrm>
            <a:off x="522514" y="832757"/>
            <a:ext cx="7690757" cy="2308324"/>
          </a:xfrm>
          <a:prstGeom prst="rect">
            <a:avLst/>
          </a:prstGeom>
          <a:noFill/>
        </p:spPr>
        <p:txBody>
          <a:bodyPr wrap="square" rtlCol="0">
            <a:spAutoFit/>
          </a:bodyPr>
          <a:lstStyle/>
          <a:p>
            <a:r>
              <a:rPr lang="en-US" sz="3600" b="1" baseline="30000" dirty="0">
                <a:solidFill>
                  <a:srgbClr val="000000"/>
                </a:solidFill>
                <a:effectLst/>
                <a:latin typeface="Montserrat-Regular"/>
                <a:ea typeface="Times New Roman" panose="02020603050405020304" pitchFamily="18" charset="0"/>
              </a:rPr>
              <a:t>40 </a:t>
            </a:r>
            <a:r>
              <a:rPr lang="en-US" sz="3600" dirty="0">
                <a:solidFill>
                  <a:srgbClr val="000000"/>
                </a:solidFill>
                <a:effectLst/>
                <a:latin typeface="Montserrat-Regular"/>
                <a:ea typeface="Calibri" panose="020F0502020204030204" pitchFamily="34" charset="0"/>
                <a:cs typeface="Times New Roman" panose="02020603050405020304" pitchFamily="18" charset="0"/>
              </a:rPr>
              <a:t>Truly I tell you, whatever you did for one of the least of these brothers and sisters of mine, you did for me.</a:t>
            </a:r>
            <a:endParaRPr lang="en-US" sz="3600" dirty="0">
              <a:latin typeface="Montserrat-Regular"/>
            </a:endParaRPr>
          </a:p>
        </p:txBody>
      </p:sp>
    </p:spTree>
    <p:extLst>
      <p:ext uri="{BB962C8B-B14F-4D97-AF65-F5344CB8AC3E}">
        <p14:creationId xmlns:p14="http://schemas.microsoft.com/office/powerpoint/2010/main" val="213500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8"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ited Women in Faith — Sewickley United Methodist Church">
            <a:extLst>
              <a:ext uri="{FF2B5EF4-FFF2-40B4-BE49-F238E27FC236}">
                <a16:creationId xmlns:a16="http://schemas.microsoft.com/office/drawing/2014/main" id="{E73B8F54-CB86-E8FA-AEB8-B848AC791306}"/>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13308" r="1247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68CBE4C-A72B-4169-98D2-0A08F6F9CE7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lnSpc>
                <a:spcPct val="90000"/>
              </a:lnSpc>
            </a:pPr>
            <a:r>
              <a:rPr lang="en-US" sz="4000" dirty="0">
                <a:solidFill>
                  <a:srgbClr val="FFFFFF"/>
                </a:solidFill>
              </a:rPr>
              <a:t>I was sick and you looked after me</a:t>
            </a:r>
          </a:p>
        </p:txBody>
      </p:sp>
    </p:spTree>
    <p:extLst>
      <p:ext uri="{BB962C8B-B14F-4D97-AF65-F5344CB8AC3E}">
        <p14:creationId xmlns:p14="http://schemas.microsoft.com/office/powerpoint/2010/main" val="11238953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8"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ited Women in Faith — Sewickley United Methodist Church">
            <a:extLst>
              <a:ext uri="{FF2B5EF4-FFF2-40B4-BE49-F238E27FC236}">
                <a16:creationId xmlns:a16="http://schemas.microsoft.com/office/drawing/2014/main" id="{E73B8F54-CB86-E8FA-AEB8-B848AC791306}"/>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13308" r="1247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68CBE4C-A72B-4169-98D2-0A08F6F9CE7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lnSpc>
                <a:spcPct val="90000"/>
              </a:lnSpc>
            </a:pPr>
            <a:r>
              <a:rPr lang="en-US" sz="4000" dirty="0">
                <a:solidFill>
                  <a:srgbClr val="FFFFFF"/>
                </a:solidFill>
              </a:rPr>
              <a:t>I was hungry and you gave me something to eat, I was thirsty and you gave me something to drink</a:t>
            </a:r>
          </a:p>
        </p:txBody>
      </p:sp>
    </p:spTree>
    <p:extLst>
      <p:ext uri="{BB962C8B-B14F-4D97-AF65-F5344CB8AC3E}">
        <p14:creationId xmlns:p14="http://schemas.microsoft.com/office/powerpoint/2010/main" val="3640281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ited Women in Faith — Sewickley United Methodist Church">
            <a:extLst>
              <a:ext uri="{FF2B5EF4-FFF2-40B4-BE49-F238E27FC236}">
                <a16:creationId xmlns:a16="http://schemas.microsoft.com/office/drawing/2014/main" id="{E73B8F54-CB86-E8FA-AEB8-B848AC791306}"/>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13308" r="1247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68CBE4C-A72B-4169-98D2-0A08F6F9CE7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lnSpc>
                <a:spcPct val="90000"/>
              </a:lnSpc>
            </a:pPr>
            <a:r>
              <a:rPr lang="en-US" sz="4000" dirty="0">
                <a:solidFill>
                  <a:srgbClr val="FFFFFF"/>
                </a:solidFill>
              </a:rPr>
              <a:t>I was a stranger and you invited me in. I needed clothes and you clothed me</a:t>
            </a:r>
          </a:p>
        </p:txBody>
      </p:sp>
    </p:spTree>
    <p:extLst>
      <p:ext uri="{BB962C8B-B14F-4D97-AF65-F5344CB8AC3E}">
        <p14:creationId xmlns:p14="http://schemas.microsoft.com/office/powerpoint/2010/main" val="19611631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ited Women in Faith — Sewickley United Methodist Church">
            <a:extLst>
              <a:ext uri="{FF2B5EF4-FFF2-40B4-BE49-F238E27FC236}">
                <a16:creationId xmlns:a16="http://schemas.microsoft.com/office/drawing/2014/main" id="{E73B8F54-CB86-E8FA-AEB8-B848AC791306}"/>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13308" r="1247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68CBE4C-A72B-4169-98D2-0A08F6F9CE7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lnSpc>
                <a:spcPct val="90000"/>
              </a:lnSpc>
            </a:pPr>
            <a:r>
              <a:rPr lang="en-US" sz="4000" dirty="0">
                <a:solidFill>
                  <a:srgbClr val="FFFFFF"/>
                </a:solidFill>
              </a:rPr>
              <a:t>I was in prison and </a:t>
            </a:r>
            <a:br>
              <a:rPr lang="en-US" sz="4000" dirty="0">
                <a:solidFill>
                  <a:srgbClr val="FFFFFF"/>
                </a:solidFill>
              </a:rPr>
            </a:br>
            <a:r>
              <a:rPr lang="en-US" sz="4000" dirty="0">
                <a:solidFill>
                  <a:srgbClr val="FFFFFF"/>
                </a:solidFill>
              </a:rPr>
              <a:t>you came to visit me</a:t>
            </a:r>
          </a:p>
        </p:txBody>
      </p:sp>
    </p:spTree>
    <p:extLst>
      <p:ext uri="{BB962C8B-B14F-4D97-AF65-F5344CB8AC3E}">
        <p14:creationId xmlns:p14="http://schemas.microsoft.com/office/powerpoint/2010/main" val="5654686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 outdoor, tree, person&#10;&#10;Description automatically generated">
            <a:extLst>
              <a:ext uri="{FF2B5EF4-FFF2-40B4-BE49-F238E27FC236}">
                <a16:creationId xmlns:a16="http://schemas.microsoft.com/office/drawing/2014/main" id="{1F131A96-BEED-1641-822A-093F2C6A7F4F}"/>
              </a:ext>
            </a:extLst>
          </p:cNvPr>
          <p:cNvPicPr>
            <a:picLocks noGrp="1" noChangeAspect="1"/>
          </p:cNvPicPr>
          <p:nvPr>
            <p:ph type="pic" idx="13"/>
          </p:nvPr>
        </p:nvPicPr>
        <p:blipFill rotWithShape="1">
          <a:blip r:embed="rId3"/>
          <a:srcRect t="7772" b="50000"/>
          <a:stretch/>
        </p:blipFill>
        <p:spPr>
          <a:xfrm>
            <a:off x="0" y="0"/>
            <a:ext cx="12192000" cy="3429000"/>
          </a:xfrm>
        </p:spPr>
      </p:pic>
      <p:sp>
        <p:nvSpPr>
          <p:cNvPr id="3" name="Title 2">
            <a:extLst>
              <a:ext uri="{FF2B5EF4-FFF2-40B4-BE49-F238E27FC236}">
                <a16:creationId xmlns:a16="http://schemas.microsoft.com/office/drawing/2014/main" id="{0CFD8314-6DF0-954D-9A89-964585606539}"/>
              </a:ext>
            </a:extLst>
          </p:cNvPr>
          <p:cNvSpPr>
            <a:spLocks noGrp="1"/>
          </p:cNvSpPr>
          <p:nvPr>
            <p:ph type="title"/>
          </p:nvPr>
        </p:nvSpPr>
        <p:spPr>
          <a:xfrm>
            <a:off x="2702128" y="4084535"/>
            <a:ext cx="6787744" cy="1461939"/>
          </a:xfrm>
        </p:spPr>
        <p:txBody>
          <a:bodyPr/>
          <a:lstStyle/>
          <a:p>
            <a:pPr algn="ctr"/>
            <a:r>
              <a:rPr lang="en-US" sz="3600" b="0" dirty="0">
                <a:effectLst/>
                <a:latin typeface="Montserrat" panose="00000500000000000000" pitchFamily="2" charset="0"/>
                <a:ea typeface="Calibri" panose="020F0502020204030204" pitchFamily="34" charset="0"/>
              </a:rPr>
              <a:t>Faith</a:t>
            </a:r>
            <a:br>
              <a:rPr lang="en-US" sz="3600" b="0" dirty="0">
                <a:effectLst/>
                <a:latin typeface="Montserrat" panose="00000500000000000000" pitchFamily="2" charset="0"/>
                <a:ea typeface="Calibri" panose="020F0502020204030204" pitchFamily="34" charset="0"/>
              </a:rPr>
            </a:br>
            <a:r>
              <a:rPr lang="en-US" sz="3600" b="0" dirty="0">
                <a:effectLst/>
                <a:latin typeface="Montserrat" panose="00000500000000000000" pitchFamily="2" charset="0"/>
                <a:ea typeface="Calibri" panose="020F0502020204030204" pitchFamily="34" charset="0"/>
              </a:rPr>
              <a:t>Action</a:t>
            </a:r>
            <a:br>
              <a:rPr lang="en-US" sz="3600" b="0" dirty="0">
                <a:effectLst/>
                <a:latin typeface="Montserrat" panose="00000500000000000000" pitchFamily="2" charset="0"/>
                <a:ea typeface="Calibri" panose="020F0502020204030204" pitchFamily="34" charset="0"/>
              </a:rPr>
            </a:br>
            <a:r>
              <a:rPr lang="en-US" sz="3600" b="0" dirty="0">
                <a:effectLst/>
                <a:latin typeface="Montserrat" panose="00000500000000000000" pitchFamily="2" charset="0"/>
                <a:ea typeface="Calibri" panose="020F0502020204030204" pitchFamily="34" charset="0"/>
              </a:rPr>
              <a:t>Sisterhood</a:t>
            </a:r>
            <a:endParaRPr lang="en-US" sz="3600" b="0" dirty="0">
              <a:latin typeface="Montserrat" panose="00000500000000000000" pitchFamily="2" charset="0"/>
            </a:endParaRPr>
          </a:p>
        </p:txBody>
      </p:sp>
      <p:pic>
        <p:nvPicPr>
          <p:cNvPr id="6" name="Picture 5" descr="A picture containing tableware&#10;&#10;Description automatically generated">
            <a:extLst>
              <a:ext uri="{FF2B5EF4-FFF2-40B4-BE49-F238E27FC236}">
                <a16:creationId xmlns:a16="http://schemas.microsoft.com/office/drawing/2014/main" id="{415EC23F-813C-0E4A-A921-E9ED6D0565C5}"/>
              </a:ext>
            </a:extLst>
          </p:cNvPr>
          <p:cNvPicPr>
            <a:picLocks noChangeAspect="1"/>
          </p:cNvPicPr>
          <p:nvPr/>
        </p:nvPicPr>
        <p:blipFill>
          <a:blip r:embed="rId4">
            <a:alphaModFix amt="25000"/>
          </a:blip>
          <a:stretch>
            <a:fillRect/>
          </a:stretch>
        </p:blipFill>
        <p:spPr>
          <a:xfrm>
            <a:off x="298261" y="232533"/>
            <a:ext cx="2938929" cy="6400800"/>
          </a:xfrm>
          <a:prstGeom prst="rect">
            <a:avLst/>
          </a:prstGeom>
        </p:spPr>
      </p:pic>
    </p:spTree>
    <p:extLst>
      <p:ext uri="{BB962C8B-B14F-4D97-AF65-F5344CB8AC3E}">
        <p14:creationId xmlns:p14="http://schemas.microsoft.com/office/powerpoint/2010/main" val="248997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35BB45-B332-E84A-96C7-9480DCD38CFF}"/>
              </a:ext>
            </a:extLst>
          </p:cNvPr>
          <p:cNvSpPr>
            <a:spLocks noGrp="1"/>
          </p:cNvSpPr>
          <p:nvPr>
            <p:ph type="title"/>
          </p:nvPr>
        </p:nvSpPr>
        <p:spPr>
          <a:xfrm>
            <a:off x="9386047" y="3009451"/>
            <a:ext cx="2350546" cy="333425"/>
          </a:xfrm>
        </p:spPr>
        <p:txBody>
          <a:bodyPr/>
          <a:lstStyle/>
          <a:p>
            <a:pPr algn="ctr"/>
            <a:r>
              <a:rPr lang="en-US" sz="2400" dirty="0">
                <a:latin typeface="Montserrat" panose="00000500000000000000" pitchFamily="2" charset="0"/>
              </a:rPr>
              <a:t>James 2</a:t>
            </a:r>
          </a:p>
        </p:txBody>
      </p:sp>
      <p:sp>
        <p:nvSpPr>
          <p:cNvPr id="6" name="TextBox 5">
            <a:extLst>
              <a:ext uri="{FF2B5EF4-FFF2-40B4-BE49-F238E27FC236}">
                <a16:creationId xmlns:a16="http://schemas.microsoft.com/office/drawing/2014/main" id="{9F3659F0-B598-D272-E2C6-0810EE7EF408}"/>
              </a:ext>
            </a:extLst>
          </p:cNvPr>
          <p:cNvSpPr txBox="1"/>
          <p:nvPr/>
        </p:nvSpPr>
        <p:spPr>
          <a:xfrm>
            <a:off x="522514" y="832757"/>
            <a:ext cx="7690757" cy="5078313"/>
          </a:xfrm>
          <a:prstGeom prst="rect">
            <a:avLst/>
          </a:prstGeom>
          <a:noFill/>
        </p:spPr>
        <p:txBody>
          <a:bodyPr wrap="square" rtlCol="0">
            <a:spAutoFit/>
          </a:bodyPr>
          <a:lstStyle/>
          <a:p>
            <a:pPr marL="457200"/>
            <a:r>
              <a:rPr lang="en-US" sz="3600" b="1" baseline="30000" dirty="0">
                <a:solidFill>
                  <a:srgbClr val="000000"/>
                </a:solidFill>
                <a:effectLst/>
                <a:latin typeface="Montserrat-Regular"/>
                <a:ea typeface="Times New Roman" panose="02020603050405020304" pitchFamily="18" charset="0"/>
              </a:rPr>
              <a:t>14 </a:t>
            </a:r>
            <a:r>
              <a:rPr lang="en-US" sz="3600" dirty="0">
                <a:solidFill>
                  <a:srgbClr val="000000"/>
                </a:solidFill>
                <a:effectLst/>
                <a:latin typeface="Montserrat-Regular"/>
                <a:ea typeface="Times New Roman" panose="02020603050405020304" pitchFamily="18" charset="0"/>
              </a:rPr>
              <a:t>What good is it, my brothers and sisters, if someone claims to have faith but has no deeds? Can such faith save them? </a:t>
            </a:r>
            <a:r>
              <a:rPr lang="en-US" sz="3600" b="1" baseline="30000" dirty="0">
                <a:solidFill>
                  <a:srgbClr val="000000"/>
                </a:solidFill>
                <a:effectLst/>
                <a:latin typeface="Montserrat-Regular"/>
                <a:ea typeface="Times New Roman" panose="02020603050405020304" pitchFamily="18" charset="0"/>
              </a:rPr>
              <a:t>15 </a:t>
            </a:r>
            <a:r>
              <a:rPr lang="en-US" sz="3600" dirty="0">
                <a:solidFill>
                  <a:srgbClr val="000000"/>
                </a:solidFill>
                <a:effectLst/>
                <a:latin typeface="Montserrat-Regular"/>
                <a:ea typeface="Times New Roman" panose="02020603050405020304" pitchFamily="18" charset="0"/>
              </a:rPr>
              <a:t>Suppose a brother or a sister is without clothes and daily food. </a:t>
            </a:r>
            <a:r>
              <a:rPr lang="en-US" sz="3600" b="1" baseline="30000" dirty="0">
                <a:solidFill>
                  <a:srgbClr val="000000"/>
                </a:solidFill>
                <a:effectLst/>
                <a:latin typeface="Montserrat-Regular"/>
                <a:ea typeface="Times New Roman" panose="02020603050405020304" pitchFamily="18" charset="0"/>
              </a:rPr>
              <a:t>16 </a:t>
            </a:r>
            <a:r>
              <a:rPr lang="en-US" sz="3600" dirty="0">
                <a:solidFill>
                  <a:srgbClr val="000000"/>
                </a:solidFill>
                <a:effectLst/>
                <a:latin typeface="Montserrat-Regular"/>
                <a:ea typeface="Times New Roman" panose="02020603050405020304" pitchFamily="18" charset="0"/>
              </a:rPr>
              <a:t>If one of you says to them, “Go in peace; keep warm and well fed,”</a:t>
            </a:r>
            <a:endParaRPr lang="en-US" sz="3600" dirty="0">
              <a:effectLst/>
              <a:latin typeface="Montserrat-Regular"/>
              <a:ea typeface="Times New Roman" panose="02020603050405020304" pitchFamily="18" charset="0"/>
            </a:endParaRPr>
          </a:p>
        </p:txBody>
      </p:sp>
    </p:spTree>
    <p:extLst>
      <p:ext uri="{BB962C8B-B14F-4D97-AF65-F5344CB8AC3E}">
        <p14:creationId xmlns:p14="http://schemas.microsoft.com/office/powerpoint/2010/main" val="1618105547"/>
      </p:ext>
    </p:extLst>
  </p:cSld>
  <p:clrMapOvr>
    <a:masterClrMapping/>
  </p:clrMapOvr>
</p:sld>
</file>

<file path=ppt/theme/theme1.xml><?xml version="1.0" encoding="utf-8"?>
<a:theme xmlns:a="http://schemas.openxmlformats.org/drawingml/2006/main" name="Office Theme">
  <a:themeElements>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ppt/theme/themeOverride2.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ppt/theme/themeOverride3.xml><?xml version="1.0" encoding="utf-8"?>
<a:themeOverride xmlns:a="http://schemas.openxmlformats.org/drawingml/2006/main">
  <a:clrScheme name="Custom 44">
    <a:dk1>
      <a:srgbClr val="414041"/>
    </a:dk1>
    <a:lt1>
      <a:srgbClr val="FFFFFF"/>
    </a:lt1>
    <a:dk2>
      <a:srgbClr val="796E67"/>
    </a:dk2>
    <a:lt2>
      <a:srgbClr val="F0F0F0"/>
    </a:lt2>
    <a:accent1>
      <a:srgbClr val="608EB5"/>
    </a:accent1>
    <a:accent2>
      <a:srgbClr val="F6A800"/>
    </a:accent2>
    <a:accent3>
      <a:srgbClr val="498B2C"/>
    </a:accent3>
    <a:accent4>
      <a:srgbClr val="FF681D"/>
    </a:accent4>
    <a:accent5>
      <a:srgbClr val="E6E7E8"/>
    </a:accent5>
    <a:accent6>
      <a:srgbClr val="E7EEF3"/>
    </a:accent6>
    <a:hlink>
      <a:srgbClr val="414041"/>
    </a:hlink>
    <a:folHlink>
      <a:srgbClr val="414041"/>
    </a:folHlink>
  </a:clrScheme>
</a:themeOverride>
</file>

<file path=docProps/app.xml><?xml version="1.0" encoding="utf-8"?>
<Properties xmlns="http://schemas.openxmlformats.org/officeDocument/2006/extended-properties" xmlns:vt="http://schemas.openxmlformats.org/officeDocument/2006/docPropsVTypes">
  <TotalTime>453</TotalTime>
  <Words>1987</Words>
  <Application>Microsoft Office PowerPoint</Application>
  <PresentationFormat>Widescreen</PresentationFormat>
  <Paragraphs>107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Montserrat</vt:lpstr>
      <vt:lpstr>Montserrat-Regular</vt:lpstr>
      <vt:lpstr>Times New Roman</vt:lpstr>
      <vt:lpstr>Office Theme</vt:lpstr>
      <vt:lpstr>PowerPoint Presentation</vt:lpstr>
      <vt:lpstr>Matthew 25</vt:lpstr>
      <vt:lpstr>Matthew 25</vt:lpstr>
      <vt:lpstr>I was sick and you looked after me</vt:lpstr>
      <vt:lpstr>I was hungry and you gave me something to eat, I was thirsty and you gave me something to drink</vt:lpstr>
      <vt:lpstr>I was a stranger and you invited me in. I needed clothes and you clothed me</vt:lpstr>
      <vt:lpstr>I was in prison and  you came to visit me</vt:lpstr>
      <vt:lpstr>Faith Action Sisterhood</vt:lpstr>
      <vt:lpstr>James 2</vt:lpstr>
      <vt:lpstr>James 2</vt:lpstr>
      <vt:lpstr>“I have learned the importance of prayer is crucial through the years of my degree program. I also learned the importance of staying focused and being part of a team” ~ Patience Chapata</vt:lpstr>
      <vt:lpstr>Our international work empowers women and youth to find local solutions and make positive, measurable change in their communities.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XYZ Organization Partner Opportunity Discussion MyMeter Demonstration</dc:title>
  <dc:creator>Wendy Ruyle</dc:creator>
  <cp:lastModifiedBy>Tamara Clark</cp:lastModifiedBy>
  <cp:revision>6</cp:revision>
  <dcterms:created xsi:type="dcterms:W3CDTF">2021-03-17T22:10:15Z</dcterms:created>
  <dcterms:modified xsi:type="dcterms:W3CDTF">2022-09-08T17:15:46Z</dcterms:modified>
</cp:coreProperties>
</file>