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1" r:id="rId9"/>
    <p:sldId id="270" r:id="rId10"/>
    <p:sldId id="262" r:id="rId11"/>
    <p:sldId id="263" r:id="rId12"/>
    <p:sldId id="264" r:id="rId13"/>
    <p:sldId id="265" r:id="rId14"/>
    <p:sldId id="26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C3C9-8053-43E5-570B-032E8EBF6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63C3E-DD21-A4EB-A34C-D146330E8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BF0DD-4347-D196-0D0C-3E34E402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3195-6D23-C527-5FE1-F621B587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957AE-9EA8-F936-EF43-A8E7384A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7D32C-4DB5-87A1-400B-BEC1E22A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478A1-9494-3B31-60AB-EC00F61ED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4AC68-1B50-2FB5-B14C-7B4D6632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73B75-37C5-C2E8-87AC-622E07957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63DA0-D7EC-8630-4611-DADAFA40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3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406463-C0B0-C728-28C1-7AFE00707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716EA-039B-0129-F1D8-0FF862910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161A-8D17-1622-9496-2366ACD1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9A031-72A3-2262-CB0B-5ABAC270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36D7C-56B8-DC8A-FE11-8C182C99D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0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587D-F5B2-C398-6066-1716D9DD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DAE61-9497-D9AE-1FD2-C9655973A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6B1A3-A10A-95CE-9954-E52C9C45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242C8-6665-368F-6130-8A892411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68C4A-F005-8767-A28B-4DD196DA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2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19CA-1C4F-92D8-48E9-5ED2A6A3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E74BB-3C16-024C-B5C1-AA979D67F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1E51D-5B1A-AF04-8FD8-EF8D42F3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958D2-D9B7-377F-2C82-E6719247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8864A-81D8-9572-1878-B2C74512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0570-D31F-56B8-73ED-5DBBCE2E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D6F88-A567-C962-5239-A6489524E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D1996-C811-6AED-95EE-74B4FBDCF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45A14-58C1-80C2-3002-E60C3470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B66CB-2CF0-CC35-E1D2-291F1D25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9D3C1-00BA-2A41-F869-D3ED6D8D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9561-A9CE-CFF4-333E-CD94048F0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B9E7A-5230-2DA0-4B9F-F73828207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45694-196A-78CF-16C3-3EAFAB3A5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D23F4A-363D-5D29-0429-B2B2053EC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A4800-A55F-4FAB-02E2-2A392C238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DBB84-099B-F3C8-178D-AEE6E64A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3E19A-0C95-0C2A-4BAD-1B2EAC27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C7217F-706C-4DD7-39D8-2D4119A9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9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2C80-E15F-FF20-AD77-75F89728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918EF-BC7D-EE50-0BD2-666EDF18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EAE22-DE58-9FEC-6C8E-13D503A3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CB9406-D00A-5275-995B-9E7A5FD1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3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F1DE62-9C7B-B50F-8055-D268486E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37D31-A8EA-80F5-5339-DBBF959D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7600A-7DCB-D476-7EE7-4DCFDFF1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1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8FC6-BE5C-18F2-74F8-D2987FB1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CDE24-0C8C-F7A2-6875-B3C25A7C2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1F5C9-919F-6227-2186-030296B9F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48DCB-D0BB-EE5F-4920-46FCD9BA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1D9A4-7FAA-C42E-789A-C2B3BD4A9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0F715-259F-7FC9-C83E-B3429D21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1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7D9E4-6B38-6D19-516A-36944B06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B1E68-72DF-0E4E-D362-111B127D87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19381-5305-EF05-28CF-840477795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EA0F1-CBA0-AFA5-883F-84AD567E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8BFF4-804C-9646-B60A-A3204DE8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38083-198B-030F-8DBA-D18BF50B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DAE6A-6BD5-20C9-05E1-DA689537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D44A1-F457-2CB4-F698-A2699C8DB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0D97B-4353-C3B0-6E51-EB4DBA210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0AD4-141A-43ED-B094-BB2C15DBE22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C8A54-BC99-4C7E-EDEB-B945846EF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7B4A9-D058-CFC4-FFBD-B4D3AA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61903-199C-419D-BCA1-A7C821052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7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FB1D-A346-A81E-BA40-73170CADC2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1E3623-A993-D0E5-811B-C05DAEC5E9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ained glass window&#10;&#10;Description automatically generated with medium confidence">
            <a:extLst>
              <a:ext uri="{FF2B5EF4-FFF2-40B4-BE49-F238E27FC236}">
                <a16:creationId xmlns:a16="http://schemas.microsoft.com/office/drawing/2014/main" id="{DA526F18-D6F8-52C6-2635-C09E8E58B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8"/>
            <a:ext cx="12190953" cy="68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2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ack food&#10;&#10;Description automatically generated">
            <a:extLst>
              <a:ext uri="{FF2B5EF4-FFF2-40B4-BE49-F238E27FC236}">
                <a16:creationId xmlns:a16="http://schemas.microsoft.com/office/drawing/2014/main" id="{FECD8F79-9384-F909-5273-95599C76C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9" t="2633" r="-29" b="7343"/>
          <a:stretch/>
        </p:blipFill>
        <p:spPr>
          <a:xfrm rot="5400000">
            <a:off x="4994434" y="1770436"/>
            <a:ext cx="6177061" cy="347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310C25-215E-28FA-F12E-CBACA97912E3}"/>
              </a:ext>
            </a:extLst>
          </p:cNvPr>
          <p:cNvSpPr/>
          <p:nvPr/>
        </p:nvSpPr>
        <p:spPr>
          <a:xfrm>
            <a:off x="1400958" y="1951672"/>
            <a:ext cx="4161717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Frieda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Morris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</a:t>
            </a:r>
            <a:r>
              <a:rPr lang="en-US" sz="54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Birthday</a:t>
            </a:r>
          </a:p>
        </p:txBody>
      </p:sp>
    </p:spTree>
    <p:extLst>
      <p:ext uri="{BB962C8B-B14F-4D97-AF65-F5344CB8AC3E}">
        <p14:creationId xmlns:p14="http://schemas.microsoft.com/office/powerpoint/2010/main" val="2208875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indoor, old&#10;&#10;Description automatically generated">
            <a:extLst>
              <a:ext uri="{FF2B5EF4-FFF2-40B4-BE49-F238E27FC236}">
                <a16:creationId xmlns:a16="http://schemas.microsoft.com/office/drawing/2014/main" id="{869E3261-E9BA-98F9-DF75-FFA927988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0" y="823838"/>
            <a:ext cx="7367308" cy="52103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95996E-316A-D22B-CD9E-B2D9B76BD5BE}"/>
              </a:ext>
            </a:extLst>
          </p:cNvPr>
          <p:cNvSpPr/>
          <p:nvPr/>
        </p:nvSpPr>
        <p:spPr>
          <a:xfrm>
            <a:off x="8254119" y="1239084"/>
            <a:ext cx="234711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Winnie </a:t>
            </a:r>
            <a:b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Wrisley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Frieda </a:t>
            </a:r>
            <a:b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Morris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8242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all, indoor, glasses&#10;&#10;Description automatically generated">
            <a:extLst>
              <a:ext uri="{FF2B5EF4-FFF2-40B4-BE49-F238E27FC236}">
                <a16:creationId xmlns:a16="http://schemas.microsoft.com/office/drawing/2014/main" id="{154A0DE9-5357-17CA-0019-7F9BB1DD5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54" y="476008"/>
            <a:ext cx="5322156" cy="57792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FA328C-1331-AD06-5527-6FFE6781C066}"/>
              </a:ext>
            </a:extLst>
          </p:cNvPr>
          <p:cNvSpPr/>
          <p:nvPr/>
        </p:nvSpPr>
        <p:spPr>
          <a:xfrm>
            <a:off x="1802984" y="2072963"/>
            <a:ext cx="27737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Winifred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“Winnie”</a:t>
            </a:r>
          </a:p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Wrisley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5225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fish&#10;&#10;Description automatically generated">
            <a:extLst>
              <a:ext uri="{FF2B5EF4-FFF2-40B4-BE49-F238E27FC236}">
                <a16:creationId xmlns:a16="http://schemas.microsoft.com/office/drawing/2014/main" id="{E193F414-0467-0BEF-80AB-1B6B30543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50" y="896465"/>
            <a:ext cx="3446124" cy="49283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126203-6C27-D694-F969-AB4426933A15}"/>
              </a:ext>
            </a:extLst>
          </p:cNvPr>
          <p:cNvSpPr/>
          <p:nvPr/>
        </p:nvSpPr>
        <p:spPr>
          <a:xfrm>
            <a:off x="7081954" y="2483466"/>
            <a:ext cx="3043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Bettie Sue</a:t>
            </a:r>
            <a:b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Smith</a:t>
            </a:r>
          </a:p>
        </p:txBody>
      </p:sp>
    </p:spTree>
    <p:extLst>
      <p:ext uri="{BB962C8B-B14F-4D97-AF65-F5344CB8AC3E}">
        <p14:creationId xmlns:p14="http://schemas.microsoft.com/office/powerpoint/2010/main" val="3141238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old&#10;&#10;Description automatically generated">
            <a:extLst>
              <a:ext uri="{FF2B5EF4-FFF2-40B4-BE49-F238E27FC236}">
                <a16:creationId xmlns:a16="http://schemas.microsoft.com/office/drawing/2014/main" id="{62F2B880-39F2-3759-5695-0C958CDDB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26" y="851533"/>
            <a:ext cx="3037819" cy="3766402"/>
          </a:xfrm>
          <a:prstGeom prst="rect">
            <a:avLst/>
          </a:prstGeom>
        </p:spPr>
      </p:pic>
      <p:pic>
        <p:nvPicPr>
          <p:cNvPr id="5" name="Picture 4" descr="A picture containing person, person, standing, dressed&#10;&#10;Description automatically generated">
            <a:extLst>
              <a:ext uri="{FF2B5EF4-FFF2-40B4-BE49-F238E27FC236}">
                <a16:creationId xmlns:a16="http://schemas.microsoft.com/office/drawing/2014/main" id="{4D642F6C-54FC-EE17-25E8-B05D9DB5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6613" r="20492" b="-4485"/>
          <a:stretch/>
        </p:blipFill>
        <p:spPr>
          <a:xfrm>
            <a:off x="1225684" y="625196"/>
            <a:ext cx="4649822" cy="58923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CA7E9B-7805-5EA6-B9DF-DB5ECFBA7BEF}"/>
              </a:ext>
            </a:extLst>
          </p:cNvPr>
          <p:cNvSpPr/>
          <p:nvPr/>
        </p:nvSpPr>
        <p:spPr>
          <a:xfrm>
            <a:off x="6815124" y="5013418"/>
            <a:ext cx="3943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Ruth Walther</a:t>
            </a:r>
          </a:p>
        </p:txBody>
      </p:sp>
    </p:spTree>
    <p:extLst>
      <p:ext uri="{BB962C8B-B14F-4D97-AF65-F5344CB8AC3E}">
        <p14:creationId xmlns:p14="http://schemas.microsoft.com/office/powerpoint/2010/main" val="3949767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FB1D-A346-A81E-BA40-73170CADC2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1E3623-A993-D0E5-811B-C05DAEC5E9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tained glass window&#10;&#10;Description automatically generated with medium confidence">
            <a:extLst>
              <a:ext uri="{FF2B5EF4-FFF2-40B4-BE49-F238E27FC236}">
                <a16:creationId xmlns:a16="http://schemas.microsoft.com/office/drawing/2014/main" id="{DA526F18-D6F8-52C6-2635-C09E8E58B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8"/>
            <a:ext cx="12190953" cy="68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DC3BE4D-EC30-5D71-D2E3-0041E85C8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7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BF600B-C56E-5926-1976-5B9E30910045}"/>
              </a:ext>
            </a:extLst>
          </p:cNvPr>
          <p:cNvSpPr/>
          <p:nvPr/>
        </p:nvSpPr>
        <p:spPr>
          <a:xfrm>
            <a:off x="6927609" y="2722891"/>
            <a:ext cx="3388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J. Adams</a:t>
            </a:r>
          </a:p>
        </p:txBody>
      </p:sp>
    </p:spTree>
    <p:extLst>
      <p:ext uri="{BB962C8B-B14F-4D97-AF65-F5344CB8AC3E}">
        <p14:creationId xmlns:p14="http://schemas.microsoft.com/office/powerpoint/2010/main" val="1885218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ceiling, wall&#10;&#10;Description automatically generated">
            <a:extLst>
              <a:ext uri="{FF2B5EF4-FFF2-40B4-BE49-F238E27FC236}">
                <a16:creationId xmlns:a16="http://schemas.microsoft.com/office/drawing/2014/main" id="{E0E7FF35-0442-C0A7-B22F-B8B059CE7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7421" r="29892" b="2979"/>
          <a:stretch/>
        </p:blipFill>
        <p:spPr>
          <a:xfrm>
            <a:off x="6096000" y="417446"/>
            <a:ext cx="5914417" cy="6143352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52F283E-F1BF-F9B3-21A8-9F847E2AA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0" y="1634757"/>
            <a:ext cx="3489279" cy="49260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ADB035-FB6C-DCA7-250A-F6902DDCB564}"/>
              </a:ext>
            </a:extLst>
          </p:cNvPr>
          <p:cNvSpPr/>
          <p:nvPr/>
        </p:nvSpPr>
        <p:spPr>
          <a:xfrm>
            <a:off x="675990" y="469217"/>
            <a:ext cx="5136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Susan Carmichael</a:t>
            </a:r>
          </a:p>
        </p:txBody>
      </p:sp>
    </p:spTree>
    <p:extLst>
      <p:ext uri="{BB962C8B-B14F-4D97-AF65-F5344CB8AC3E}">
        <p14:creationId xmlns:p14="http://schemas.microsoft.com/office/powerpoint/2010/main" val="354951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9A914D77-DE44-DA18-AE88-90A0C2319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93" y="1916129"/>
            <a:ext cx="2854562" cy="4400264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C6444F4-5C86-74C8-2E68-0108CAF08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24" y="570298"/>
            <a:ext cx="4008233" cy="57174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EA87CB-A4C8-0044-A8A8-2A2E24201048}"/>
              </a:ext>
            </a:extLst>
          </p:cNvPr>
          <p:cNvSpPr/>
          <p:nvPr/>
        </p:nvSpPr>
        <p:spPr>
          <a:xfrm>
            <a:off x="1652727" y="541607"/>
            <a:ext cx="4287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Loretta Gruver</a:t>
            </a:r>
          </a:p>
        </p:txBody>
      </p:sp>
    </p:spTree>
    <p:extLst>
      <p:ext uri="{BB962C8B-B14F-4D97-AF65-F5344CB8AC3E}">
        <p14:creationId xmlns:p14="http://schemas.microsoft.com/office/powerpoint/2010/main" val="62186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42FE72CF-0A2B-B1E1-1B3F-641EB1EE3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1686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09FD9-5FCC-BD99-BE47-75BC76A9F9A1}"/>
              </a:ext>
            </a:extLst>
          </p:cNvPr>
          <p:cNvSpPr/>
          <p:nvPr/>
        </p:nvSpPr>
        <p:spPr>
          <a:xfrm>
            <a:off x="7563469" y="3166512"/>
            <a:ext cx="4628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Anne McKenzie</a:t>
            </a:r>
          </a:p>
        </p:txBody>
      </p:sp>
    </p:spTree>
    <p:extLst>
      <p:ext uri="{BB962C8B-B14F-4D97-AF65-F5344CB8AC3E}">
        <p14:creationId xmlns:p14="http://schemas.microsoft.com/office/powerpoint/2010/main" val="160699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person, wall&#10;&#10;Description automatically generated">
            <a:extLst>
              <a:ext uri="{FF2B5EF4-FFF2-40B4-BE49-F238E27FC236}">
                <a16:creationId xmlns:a16="http://schemas.microsoft.com/office/drawing/2014/main" id="{182D6A42-C9FC-8FBF-EA1F-07588740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15319" r="18993" b="2128"/>
          <a:stretch/>
        </p:blipFill>
        <p:spPr>
          <a:xfrm>
            <a:off x="2383276" y="330497"/>
            <a:ext cx="3540868" cy="64399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A3972C-A713-141F-99DA-57BC7BF96423}"/>
              </a:ext>
            </a:extLst>
          </p:cNvPr>
          <p:cNvSpPr/>
          <p:nvPr/>
        </p:nvSpPr>
        <p:spPr>
          <a:xfrm>
            <a:off x="7921328" y="2551837"/>
            <a:ext cx="17995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Dana </a:t>
            </a:r>
            <a:b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Tyson</a:t>
            </a:r>
          </a:p>
        </p:txBody>
      </p:sp>
    </p:spTree>
    <p:extLst>
      <p:ext uri="{BB962C8B-B14F-4D97-AF65-F5344CB8AC3E}">
        <p14:creationId xmlns:p14="http://schemas.microsoft.com/office/powerpoint/2010/main" val="281606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92C57F-0B1C-1E9A-2FBD-839F8726189F}"/>
              </a:ext>
            </a:extLst>
          </p:cNvPr>
          <p:cNvSpPr txBox="1"/>
          <p:nvPr/>
        </p:nvSpPr>
        <p:spPr>
          <a:xfrm>
            <a:off x="2193222" y="5778230"/>
            <a:ext cx="7805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Allen High School</a:t>
            </a:r>
          </a:p>
        </p:txBody>
      </p:sp>
      <p:pic>
        <p:nvPicPr>
          <p:cNvPr id="5" name="Picture 4" descr="A large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AC36CD09-1F93-EA25-E004-7B74D5D5E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90" b="18298"/>
          <a:stretch/>
        </p:blipFill>
        <p:spPr>
          <a:xfrm>
            <a:off x="494589" y="0"/>
            <a:ext cx="11202822" cy="56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0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92C57F-0B1C-1E9A-2FBD-839F8726189F}"/>
              </a:ext>
            </a:extLst>
          </p:cNvPr>
          <p:cNvSpPr txBox="1"/>
          <p:nvPr/>
        </p:nvSpPr>
        <p:spPr>
          <a:xfrm>
            <a:off x="1665470" y="5859711"/>
            <a:ext cx="8861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Allen High School Graduating Class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6CD09-1F93-EA25-E004-7B74D5D5E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1" b="19001"/>
          <a:stretch/>
        </p:blipFill>
        <p:spPr>
          <a:xfrm>
            <a:off x="494589" y="0"/>
            <a:ext cx="11202822" cy="56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7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92C57F-0B1C-1E9A-2FBD-839F8726189F}"/>
              </a:ext>
            </a:extLst>
          </p:cNvPr>
          <p:cNvSpPr txBox="1"/>
          <p:nvPr/>
        </p:nvSpPr>
        <p:spPr>
          <a:xfrm>
            <a:off x="2193222" y="5778230"/>
            <a:ext cx="7805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Berry Temple UMC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6CD09-1F93-EA25-E004-7B74D5D5E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16656"/>
          <a:stretch/>
        </p:blipFill>
        <p:spPr>
          <a:xfrm>
            <a:off x="494589" y="0"/>
            <a:ext cx="11202822" cy="56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9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46</Words>
  <Application>Microsoft Office PowerPoint</Application>
  <PresentationFormat>Widescreen</PresentationFormat>
  <Paragraphs>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Pittman</dc:creator>
  <cp:lastModifiedBy>Debbie Pittman</cp:lastModifiedBy>
  <cp:revision>3</cp:revision>
  <dcterms:created xsi:type="dcterms:W3CDTF">2022-09-07T20:27:59Z</dcterms:created>
  <dcterms:modified xsi:type="dcterms:W3CDTF">2022-09-07T21:11:38Z</dcterms:modified>
</cp:coreProperties>
</file>