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79" r:id="rId2"/>
    <p:sldId id="353" r:id="rId3"/>
    <p:sldId id="421" r:id="rId4"/>
    <p:sldId id="422" r:id="rId5"/>
    <p:sldId id="417" r:id="rId6"/>
    <p:sldId id="423" r:id="rId7"/>
    <p:sldId id="392" r:id="rId8"/>
    <p:sldId id="349" r:id="rId9"/>
    <p:sldId id="42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a:srgbClr val="F1B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72D28-6577-47F2-A13B-6533781B7EEF}" v="23" dt="2022-09-08T14:41:04.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8283" autoAdjust="0"/>
  </p:normalViewPr>
  <p:slideViewPr>
    <p:cSldViewPr snapToGrid="0">
      <p:cViewPr varScale="1">
        <p:scale>
          <a:sx n="48" d="100"/>
          <a:sy n="48" d="100"/>
        </p:scale>
        <p:origin x="53"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Clark" userId="33e3cb82-3d6a-4fbf-9a68-9550a8cde9c0" providerId="ADAL" clId="{FB672D28-6577-47F2-A13B-6533781B7EEF}"/>
    <pc:docChg chg="undo custSel addSld delSld modSld sldOrd">
      <pc:chgData name="Tamara Clark" userId="33e3cb82-3d6a-4fbf-9a68-9550a8cde9c0" providerId="ADAL" clId="{FB672D28-6577-47F2-A13B-6533781B7EEF}" dt="2022-09-08T14:42:06.421" v="856" actId="20577"/>
      <pc:docMkLst>
        <pc:docMk/>
      </pc:docMkLst>
      <pc:sldChg chg="modSp add mod modAnim modNotesTx">
        <pc:chgData name="Tamara Clark" userId="33e3cb82-3d6a-4fbf-9a68-9550a8cde9c0" providerId="ADAL" clId="{FB672D28-6577-47F2-A13B-6533781B7EEF}" dt="2022-09-08T14:41:12.383" v="840" actId="20577"/>
        <pc:sldMkLst>
          <pc:docMk/>
          <pc:sldMk cId="2489974514" sldId="349"/>
        </pc:sldMkLst>
        <pc:spChg chg="mod">
          <ac:chgData name="Tamara Clark" userId="33e3cb82-3d6a-4fbf-9a68-9550a8cde9c0" providerId="ADAL" clId="{FB672D28-6577-47F2-A13B-6533781B7EEF}" dt="2022-08-29T17:12:39.175" v="645" actId="1076"/>
          <ac:spMkLst>
            <pc:docMk/>
            <pc:sldMk cId="2489974514" sldId="349"/>
            <ac:spMk id="3" creationId="{0CFD8314-6DF0-954D-9A89-964585606539}"/>
          </ac:spMkLst>
        </pc:spChg>
      </pc:sldChg>
      <pc:sldChg chg="del">
        <pc:chgData name="Tamara Clark" userId="33e3cb82-3d6a-4fbf-9a68-9550a8cde9c0" providerId="ADAL" clId="{FB672D28-6577-47F2-A13B-6533781B7EEF}" dt="2022-08-29T17:11:30.004" v="638" actId="47"/>
        <pc:sldMkLst>
          <pc:docMk/>
          <pc:sldMk cId="2275658443" sldId="350"/>
        </pc:sldMkLst>
      </pc:sldChg>
      <pc:sldChg chg="modSp add mod modNotesTx">
        <pc:chgData name="Tamara Clark" userId="33e3cb82-3d6a-4fbf-9a68-9550a8cde9c0" providerId="ADAL" clId="{FB672D28-6577-47F2-A13B-6533781B7EEF}" dt="2022-09-08T13:53:17.443" v="699"/>
        <pc:sldMkLst>
          <pc:docMk/>
          <pc:sldMk cId="4276858308" sldId="353"/>
        </pc:sldMkLst>
        <pc:spChg chg="mod">
          <ac:chgData name="Tamara Clark" userId="33e3cb82-3d6a-4fbf-9a68-9550a8cde9c0" providerId="ADAL" clId="{FB672D28-6577-47F2-A13B-6533781B7EEF}" dt="2022-08-29T17:16:44.294" v="682" actId="1076"/>
          <ac:spMkLst>
            <pc:docMk/>
            <pc:sldMk cId="4276858308" sldId="353"/>
            <ac:spMk id="3" creationId="{5A35BB45-B332-E84A-96C7-9480DCD38CFF}"/>
          </ac:spMkLst>
        </pc:spChg>
      </pc:sldChg>
      <pc:sldChg chg="modNotesTx">
        <pc:chgData name="Tamara Clark" userId="33e3cb82-3d6a-4fbf-9a68-9550a8cde9c0" providerId="ADAL" clId="{FB672D28-6577-47F2-A13B-6533781B7EEF}" dt="2022-09-08T13:51:33.561" v="696"/>
        <pc:sldMkLst>
          <pc:docMk/>
          <pc:sldMk cId="704465787" sldId="379"/>
        </pc:sldMkLst>
      </pc:sldChg>
      <pc:sldChg chg="addSp delSp modSp add mod modNotesTx">
        <pc:chgData name="Tamara Clark" userId="33e3cb82-3d6a-4fbf-9a68-9550a8cde9c0" providerId="ADAL" clId="{FB672D28-6577-47F2-A13B-6533781B7EEF}" dt="2022-09-08T14:38:31.339" v="833"/>
        <pc:sldMkLst>
          <pc:docMk/>
          <pc:sldMk cId="1934799209" sldId="392"/>
        </pc:sldMkLst>
        <pc:spChg chg="del">
          <ac:chgData name="Tamara Clark" userId="33e3cb82-3d6a-4fbf-9a68-9550a8cde9c0" providerId="ADAL" clId="{FB672D28-6577-47F2-A13B-6533781B7EEF}" dt="2022-09-08T14:29:58.857" v="808" actId="478"/>
          <ac:spMkLst>
            <pc:docMk/>
            <pc:sldMk cId="1934799209" sldId="392"/>
            <ac:spMk id="3" creationId="{C1401538-CD22-3B4D-A35E-38B331CE8FD5}"/>
          </ac:spMkLst>
        </pc:spChg>
        <pc:spChg chg="add del mod">
          <ac:chgData name="Tamara Clark" userId="33e3cb82-3d6a-4fbf-9a68-9550a8cde9c0" providerId="ADAL" clId="{FB672D28-6577-47F2-A13B-6533781B7EEF}" dt="2022-09-08T14:30:04.331" v="810" actId="478"/>
          <ac:spMkLst>
            <pc:docMk/>
            <pc:sldMk cId="1934799209" sldId="392"/>
            <ac:spMk id="4" creationId="{0D29AFF0-977C-9F60-F3DB-2717123E445A}"/>
          </ac:spMkLst>
        </pc:spChg>
        <pc:spChg chg="add mod">
          <ac:chgData name="Tamara Clark" userId="33e3cb82-3d6a-4fbf-9a68-9550a8cde9c0" providerId="ADAL" clId="{FB672D28-6577-47F2-A13B-6533781B7EEF}" dt="2022-09-08T14:32:45.323" v="821" actId="207"/>
          <ac:spMkLst>
            <pc:docMk/>
            <pc:sldMk cId="1934799209" sldId="392"/>
            <ac:spMk id="11" creationId="{E88DFB13-9296-9CC3-6B4E-0B31C23D6B72}"/>
          </ac:spMkLst>
        </pc:spChg>
        <pc:picChg chg="add del mod">
          <ac:chgData name="Tamara Clark" userId="33e3cb82-3d6a-4fbf-9a68-9550a8cde9c0" providerId="ADAL" clId="{FB672D28-6577-47F2-A13B-6533781B7EEF}" dt="2022-09-08T14:30:48.976" v="813" actId="478"/>
          <ac:picMkLst>
            <pc:docMk/>
            <pc:sldMk cId="1934799209" sldId="392"/>
            <ac:picMk id="7" creationId="{6B62EA44-5CA3-255C-9504-E3CDF3D817BD}"/>
          </ac:picMkLst>
        </pc:picChg>
        <pc:picChg chg="add mod">
          <ac:chgData name="Tamara Clark" userId="33e3cb82-3d6a-4fbf-9a68-9550a8cde9c0" providerId="ADAL" clId="{FB672D28-6577-47F2-A13B-6533781B7EEF}" dt="2022-09-08T14:31:13.109" v="816" actId="14100"/>
          <ac:picMkLst>
            <pc:docMk/>
            <pc:sldMk cId="1934799209" sldId="392"/>
            <ac:picMk id="9" creationId="{6627867C-2702-DAC3-6830-FE2EA0AEA442}"/>
          </ac:picMkLst>
        </pc:picChg>
      </pc:sldChg>
      <pc:sldChg chg="del">
        <pc:chgData name="Tamara Clark" userId="33e3cb82-3d6a-4fbf-9a68-9550a8cde9c0" providerId="ADAL" clId="{FB672D28-6577-47F2-A13B-6533781B7EEF}" dt="2022-08-29T17:11:30.004" v="638" actId="47"/>
        <pc:sldMkLst>
          <pc:docMk/>
          <pc:sldMk cId="2659294657" sldId="415"/>
        </pc:sldMkLst>
      </pc:sldChg>
      <pc:sldChg chg="addSp delSp modSp mod ord modAnim modNotesTx">
        <pc:chgData name="Tamara Clark" userId="33e3cb82-3d6a-4fbf-9a68-9550a8cde9c0" providerId="ADAL" clId="{FB672D28-6577-47F2-A13B-6533781B7EEF}" dt="2022-09-08T14:22:19.058" v="800" actId="6549"/>
        <pc:sldMkLst>
          <pc:docMk/>
          <pc:sldMk cId="1706548680" sldId="417"/>
        </pc:sldMkLst>
        <pc:spChg chg="del">
          <ac:chgData name="Tamara Clark" userId="33e3cb82-3d6a-4fbf-9a68-9550a8cde9c0" providerId="ADAL" clId="{FB672D28-6577-47F2-A13B-6533781B7EEF}" dt="2022-08-29T16:47:06.645" v="396" actId="478"/>
          <ac:spMkLst>
            <pc:docMk/>
            <pc:sldMk cId="1706548680" sldId="417"/>
            <ac:spMk id="2" creationId="{FF016443-7481-4D39-A087-E059B6F6ACD0}"/>
          </ac:spMkLst>
        </pc:spChg>
        <pc:spChg chg="mod">
          <ac:chgData name="Tamara Clark" userId="33e3cb82-3d6a-4fbf-9a68-9550a8cde9c0" providerId="ADAL" clId="{FB672D28-6577-47F2-A13B-6533781B7EEF}" dt="2022-08-29T16:51:57.769" v="475" actId="1076"/>
          <ac:spMkLst>
            <pc:docMk/>
            <pc:sldMk cId="1706548680" sldId="417"/>
            <ac:spMk id="3" creationId="{C7CF0778-06B8-4CC9-8877-E1FC04B6EE2B}"/>
          </ac:spMkLst>
        </pc:spChg>
        <pc:spChg chg="add mod">
          <ac:chgData name="Tamara Clark" userId="33e3cb82-3d6a-4fbf-9a68-9550a8cde9c0" providerId="ADAL" clId="{FB672D28-6577-47F2-A13B-6533781B7EEF}" dt="2022-08-29T16:51:37.044" v="471" actId="1076"/>
          <ac:spMkLst>
            <pc:docMk/>
            <pc:sldMk cId="1706548680" sldId="417"/>
            <ac:spMk id="4" creationId="{F284E5E8-09B9-D847-8704-348FF64996B3}"/>
          </ac:spMkLst>
        </pc:spChg>
        <pc:spChg chg="add mod">
          <ac:chgData name="Tamara Clark" userId="33e3cb82-3d6a-4fbf-9a68-9550a8cde9c0" providerId="ADAL" clId="{FB672D28-6577-47F2-A13B-6533781B7EEF}" dt="2022-08-29T16:53:11.558" v="488" actId="1076"/>
          <ac:spMkLst>
            <pc:docMk/>
            <pc:sldMk cId="1706548680" sldId="417"/>
            <ac:spMk id="6" creationId="{9A906A7E-0E8A-3BFE-263D-59A4069B9AA0}"/>
          </ac:spMkLst>
        </pc:spChg>
        <pc:spChg chg="add del mod">
          <ac:chgData name="Tamara Clark" userId="33e3cb82-3d6a-4fbf-9a68-9550a8cde9c0" providerId="ADAL" clId="{FB672D28-6577-47F2-A13B-6533781B7EEF}" dt="2022-08-29T16:50:10.130" v="447" actId="478"/>
          <ac:spMkLst>
            <pc:docMk/>
            <pc:sldMk cId="1706548680" sldId="417"/>
            <ac:spMk id="7" creationId="{AF0A1C72-FC35-471B-D6AB-D3B00C6852BE}"/>
          </ac:spMkLst>
        </pc:spChg>
        <pc:spChg chg="add mod">
          <ac:chgData name="Tamara Clark" userId="33e3cb82-3d6a-4fbf-9a68-9550a8cde9c0" providerId="ADAL" clId="{FB672D28-6577-47F2-A13B-6533781B7EEF}" dt="2022-08-29T16:51:34.360" v="470" actId="1076"/>
          <ac:spMkLst>
            <pc:docMk/>
            <pc:sldMk cId="1706548680" sldId="417"/>
            <ac:spMk id="8" creationId="{38C2EFC6-6844-0223-12E9-18221BE6CB0E}"/>
          </ac:spMkLst>
        </pc:spChg>
        <pc:spChg chg="add del mod">
          <ac:chgData name="Tamara Clark" userId="33e3cb82-3d6a-4fbf-9a68-9550a8cde9c0" providerId="ADAL" clId="{FB672D28-6577-47F2-A13B-6533781B7EEF}" dt="2022-08-29T16:52:03.667" v="477" actId="478"/>
          <ac:spMkLst>
            <pc:docMk/>
            <pc:sldMk cId="1706548680" sldId="417"/>
            <ac:spMk id="9" creationId="{B2A659F4-B8EB-3CA6-819C-8318F3B654A6}"/>
          </ac:spMkLst>
        </pc:spChg>
        <pc:spChg chg="add del mod ord">
          <ac:chgData name="Tamara Clark" userId="33e3cb82-3d6a-4fbf-9a68-9550a8cde9c0" providerId="ADAL" clId="{FB672D28-6577-47F2-A13B-6533781B7EEF}" dt="2022-08-29T16:55:25.905" v="516" actId="478"/>
          <ac:spMkLst>
            <pc:docMk/>
            <pc:sldMk cId="1706548680" sldId="417"/>
            <ac:spMk id="10" creationId="{60D397B3-FDF7-FF89-658E-A5DEA56F1EF1}"/>
          </ac:spMkLst>
        </pc:spChg>
        <pc:picChg chg="del mod">
          <ac:chgData name="Tamara Clark" userId="33e3cb82-3d6a-4fbf-9a68-9550a8cde9c0" providerId="ADAL" clId="{FB672D28-6577-47F2-A13B-6533781B7EEF}" dt="2022-08-29T17:02:22.619" v="560" actId="478"/>
          <ac:picMkLst>
            <pc:docMk/>
            <pc:sldMk cId="1706548680" sldId="417"/>
            <ac:picMk id="5" creationId="{5F7F109F-80F7-FDED-EED8-D6405C451632}"/>
          </ac:picMkLst>
        </pc:picChg>
      </pc:sldChg>
      <pc:sldChg chg="del">
        <pc:chgData name="Tamara Clark" userId="33e3cb82-3d6a-4fbf-9a68-9550a8cde9c0" providerId="ADAL" clId="{FB672D28-6577-47F2-A13B-6533781B7EEF}" dt="2022-08-29T17:11:30.004" v="638" actId="47"/>
        <pc:sldMkLst>
          <pc:docMk/>
          <pc:sldMk cId="2175055149" sldId="419"/>
        </pc:sldMkLst>
      </pc:sldChg>
      <pc:sldChg chg="del">
        <pc:chgData name="Tamara Clark" userId="33e3cb82-3d6a-4fbf-9a68-9550a8cde9c0" providerId="ADAL" clId="{FB672D28-6577-47F2-A13B-6533781B7EEF}" dt="2022-08-29T17:11:30.004" v="638" actId="47"/>
        <pc:sldMkLst>
          <pc:docMk/>
          <pc:sldMk cId="2631576558" sldId="420"/>
        </pc:sldMkLst>
      </pc:sldChg>
      <pc:sldChg chg="addSp modSp mod ord modNotesTx">
        <pc:chgData name="Tamara Clark" userId="33e3cb82-3d6a-4fbf-9a68-9550a8cde9c0" providerId="ADAL" clId="{FB672D28-6577-47F2-A13B-6533781B7EEF}" dt="2022-09-08T14:10:53.991" v="787"/>
        <pc:sldMkLst>
          <pc:docMk/>
          <pc:sldMk cId="1410682272" sldId="421"/>
        </pc:sldMkLst>
        <pc:spChg chg="add mod">
          <ac:chgData name="Tamara Clark" userId="33e3cb82-3d6a-4fbf-9a68-9550a8cde9c0" providerId="ADAL" clId="{FB672D28-6577-47F2-A13B-6533781B7EEF}" dt="2022-08-29T16:42:18.801" v="253" actId="14100"/>
          <ac:spMkLst>
            <pc:docMk/>
            <pc:sldMk cId="1410682272" sldId="421"/>
            <ac:spMk id="2" creationId="{EA108E36-7193-8F25-10B5-ED6D9B986DDE}"/>
          </ac:spMkLst>
        </pc:spChg>
        <pc:spChg chg="mod">
          <ac:chgData name="Tamara Clark" userId="33e3cb82-3d6a-4fbf-9a68-9550a8cde9c0" providerId="ADAL" clId="{FB672D28-6577-47F2-A13B-6533781B7EEF}" dt="2022-08-29T16:45:39.734" v="368" actId="122"/>
          <ac:spMkLst>
            <pc:docMk/>
            <pc:sldMk cId="1410682272" sldId="421"/>
            <ac:spMk id="3" creationId="{068CBE4C-A72B-4169-98D2-0A08F6F9CE71}"/>
          </ac:spMkLst>
        </pc:spChg>
        <pc:spChg chg="mod">
          <ac:chgData name="Tamara Clark" userId="33e3cb82-3d6a-4fbf-9a68-9550a8cde9c0" providerId="ADAL" clId="{FB672D28-6577-47F2-A13B-6533781B7EEF}" dt="2022-08-29T16:42:27.187" v="254" actId="14100"/>
          <ac:spMkLst>
            <pc:docMk/>
            <pc:sldMk cId="1410682272" sldId="421"/>
            <ac:spMk id="4" creationId="{F51FF381-7B85-3618-C542-883DD1952DFD}"/>
          </ac:spMkLst>
        </pc:spChg>
        <pc:spChg chg="add mod">
          <ac:chgData name="Tamara Clark" userId="33e3cb82-3d6a-4fbf-9a68-9550a8cde9c0" providerId="ADAL" clId="{FB672D28-6577-47F2-A13B-6533781B7EEF}" dt="2022-08-29T16:44:45.471" v="362" actId="1035"/>
          <ac:spMkLst>
            <pc:docMk/>
            <pc:sldMk cId="1410682272" sldId="421"/>
            <ac:spMk id="5" creationId="{6D9A8F60-CD80-2651-7A98-5449360F1799}"/>
          </ac:spMkLst>
        </pc:spChg>
        <pc:spChg chg="add mod">
          <ac:chgData name="Tamara Clark" userId="33e3cb82-3d6a-4fbf-9a68-9550a8cde9c0" providerId="ADAL" clId="{FB672D28-6577-47F2-A13B-6533781B7EEF}" dt="2022-08-29T16:42:58.355" v="283" actId="14100"/>
          <ac:spMkLst>
            <pc:docMk/>
            <pc:sldMk cId="1410682272" sldId="421"/>
            <ac:spMk id="11" creationId="{C112B288-7A8B-EA74-A6D0-E64460AA21C0}"/>
          </ac:spMkLst>
        </pc:spChg>
        <pc:spChg chg="add mod">
          <ac:chgData name="Tamara Clark" userId="33e3cb82-3d6a-4fbf-9a68-9550a8cde9c0" providerId="ADAL" clId="{FB672D28-6577-47F2-A13B-6533781B7EEF}" dt="2022-08-29T16:42:53.965" v="282" actId="14100"/>
          <ac:spMkLst>
            <pc:docMk/>
            <pc:sldMk cId="1410682272" sldId="421"/>
            <ac:spMk id="12" creationId="{9D49D3B6-3735-5351-A834-FB57D8B5F6D8}"/>
          </ac:spMkLst>
        </pc:spChg>
        <pc:spChg chg="add mod">
          <ac:chgData name="Tamara Clark" userId="33e3cb82-3d6a-4fbf-9a68-9550a8cde9c0" providerId="ADAL" clId="{FB672D28-6577-47F2-A13B-6533781B7EEF}" dt="2022-08-29T16:44:48.622" v="366" actId="1035"/>
          <ac:spMkLst>
            <pc:docMk/>
            <pc:sldMk cId="1410682272" sldId="421"/>
            <ac:spMk id="13" creationId="{FA35D5B4-A1BE-3EF3-5B66-1AEA5A0CD393}"/>
          </ac:spMkLst>
        </pc:spChg>
        <pc:cxnChg chg="add mod">
          <ac:chgData name="Tamara Clark" userId="33e3cb82-3d6a-4fbf-9a68-9550a8cde9c0" providerId="ADAL" clId="{FB672D28-6577-47F2-A13B-6533781B7EEF}" dt="2022-08-29T16:44:03.934" v="314" actId="1036"/>
          <ac:cxnSpMkLst>
            <pc:docMk/>
            <pc:sldMk cId="1410682272" sldId="421"/>
            <ac:cxnSpMk id="7" creationId="{6A7FD21C-E802-3C70-F1A2-C0310A1350F8}"/>
          </ac:cxnSpMkLst>
        </pc:cxnChg>
      </pc:sldChg>
      <pc:sldChg chg="delSp add mod modNotesTx">
        <pc:chgData name="Tamara Clark" userId="33e3cb82-3d6a-4fbf-9a68-9550a8cde9c0" providerId="ADAL" clId="{FB672D28-6577-47F2-A13B-6533781B7EEF}" dt="2022-09-08T14:18:49.763" v="791"/>
        <pc:sldMkLst>
          <pc:docMk/>
          <pc:sldMk cId="1237518259" sldId="422"/>
        </pc:sldMkLst>
        <pc:spChg chg="del">
          <ac:chgData name="Tamara Clark" userId="33e3cb82-3d6a-4fbf-9a68-9550a8cde9c0" providerId="ADAL" clId="{FB672D28-6577-47F2-A13B-6533781B7EEF}" dt="2022-08-29T16:51:02.602" v="463" actId="478"/>
          <ac:spMkLst>
            <pc:docMk/>
            <pc:sldMk cId="1237518259" sldId="422"/>
            <ac:spMk id="4" creationId="{F284E5E8-09B9-D847-8704-348FF64996B3}"/>
          </ac:spMkLst>
        </pc:spChg>
        <pc:spChg chg="del">
          <ac:chgData name="Tamara Clark" userId="33e3cb82-3d6a-4fbf-9a68-9550a8cde9c0" providerId="ADAL" clId="{FB672D28-6577-47F2-A13B-6533781B7EEF}" dt="2022-08-29T16:51:02.602" v="463" actId="478"/>
          <ac:spMkLst>
            <pc:docMk/>
            <pc:sldMk cId="1237518259" sldId="422"/>
            <ac:spMk id="6" creationId="{9A906A7E-0E8A-3BFE-263D-59A4069B9AA0}"/>
          </ac:spMkLst>
        </pc:spChg>
        <pc:spChg chg="del">
          <ac:chgData name="Tamara Clark" userId="33e3cb82-3d6a-4fbf-9a68-9550a8cde9c0" providerId="ADAL" clId="{FB672D28-6577-47F2-A13B-6533781B7EEF}" dt="2022-08-29T16:51:02.602" v="463" actId="478"/>
          <ac:spMkLst>
            <pc:docMk/>
            <pc:sldMk cId="1237518259" sldId="422"/>
            <ac:spMk id="8" creationId="{38C2EFC6-6844-0223-12E9-18221BE6CB0E}"/>
          </ac:spMkLst>
        </pc:spChg>
        <pc:picChg chg="del">
          <ac:chgData name="Tamara Clark" userId="33e3cb82-3d6a-4fbf-9a68-9550a8cde9c0" providerId="ADAL" clId="{FB672D28-6577-47F2-A13B-6533781B7EEF}" dt="2022-08-29T16:51:03.757" v="464" actId="478"/>
          <ac:picMkLst>
            <pc:docMk/>
            <pc:sldMk cId="1237518259" sldId="422"/>
            <ac:picMk id="5" creationId="{5F7F109F-80F7-FDED-EED8-D6405C451632}"/>
          </ac:picMkLst>
        </pc:picChg>
      </pc:sldChg>
      <pc:sldChg chg="addSp delSp modSp add del mod delAnim modAnim modNotesTx">
        <pc:chgData name="Tamara Clark" userId="33e3cb82-3d6a-4fbf-9a68-9550a8cde9c0" providerId="ADAL" clId="{FB672D28-6577-47F2-A13B-6533781B7EEF}" dt="2022-09-08T14:38:09.227" v="832" actId="20577"/>
        <pc:sldMkLst>
          <pc:docMk/>
          <pc:sldMk cId="3988365147" sldId="423"/>
        </pc:sldMkLst>
        <pc:spChg chg="add del mod ord">
          <ac:chgData name="Tamara Clark" userId="33e3cb82-3d6a-4fbf-9a68-9550a8cde9c0" providerId="ADAL" clId="{FB672D28-6577-47F2-A13B-6533781B7EEF}" dt="2022-08-29T16:57:50.766" v="539" actId="478"/>
          <ac:spMkLst>
            <pc:docMk/>
            <pc:sldMk cId="3988365147" sldId="423"/>
            <ac:spMk id="2" creationId="{91637ED4-3C25-0575-283A-475B715B4534}"/>
          </ac:spMkLst>
        </pc:spChg>
        <pc:spChg chg="mod ord">
          <ac:chgData name="Tamara Clark" userId="33e3cb82-3d6a-4fbf-9a68-9550a8cde9c0" providerId="ADAL" clId="{FB672D28-6577-47F2-A13B-6533781B7EEF}" dt="2022-08-29T17:06:52.699" v="607" actId="14100"/>
          <ac:spMkLst>
            <pc:docMk/>
            <pc:sldMk cId="3988365147" sldId="423"/>
            <ac:spMk id="3" creationId="{C7CF0778-06B8-4CC9-8877-E1FC04B6EE2B}"/>
          </ac:spMkLst>
        </pc:spChg>
        <pc:spChg chg="add del mod">
          <ac:chgData name="Tamara Clark" userId="33e3cb82-3d6a-4fbf-9a68-9550a8cde9c0" providerId="ADAL" clId="{FB672D28-6577-47F2-A13B-6533781B7EEF}" dt="2022-08-29T16:58:22.355" v="542" actId="478"/>
          <ac:spMkLst>
            <pc:docMk/>
            <pc:sldMk cId="3988365147" sldId="423"/>
            <ac:spMk id="7" creationId="{8B7C890E-6C63-9852-7CA9-3999076C2C7C}"/>
          </ac:spMkLst>
        </pc:spChg>
        <pc:spChg chg="del">
          <ac:chgData name="Tamara Clark" userId="33e3cb82-3d6a-4fbf-9a68-9550a8cde9c0" providerId="ADAL" clId="{FB672D28-6577-47F2-A13B-6533781B7EEF}" dt="2022-08-29T16:56:06.397" v="519" actId="478"/>
          <ac:spMkLst>
            <pc:docMk/>
            <pc:sldMk cId="3988365147" sldId="423"/>
            <ac:spMk id="10" creationId="{60D397B3-FDF7-FF89-658E-A5DEA56F1EF1}"/>
          </ac:spMkLst>
        </pc:spChg>
        <pc:spChg chg="add del mod ord">
          <ac:chgData name="Tamara Clark" userId="33e3cb82-3d6a-4fbf-9a68-9550a8cde9c0" providerId="ADAL" clId="{FB672D28-6577-47F2-A13B-6533781B7EEF}" dt="2022-08-29T17:02:52.662" v="562" actId="478"/>
          <ac:spMkLst>
            <pc:docMk/>
            <pc:sldMk cId="3988365147" sldId="423"/>
            <ac:spMk id="11" creationId="{D4905927-6907-1621-2FE8-86D7462A710E}"/>
          </ac:spMkLst>
        </pc:spChg>
        <pc:spChg chg="add del mod ord">
          <ac:chgData name="Tamara Clark" userId="33e3cb82-3d6a-4fbf-9a68-9550a8cde9c0" providerId="ADAL" clId="{FB672D28-6577-47F2-A13B-6533781B7EEF}" dt="2022-08-29T17:02:50.792" v="561" actId="478"/>
          <ac:spMkLst>
            <pc:docMk/>
            <pc:sldMk cId="3988365147" sldId="423"/>
            <ac:spMk id="12" creationId="{125B798B-A6DE-3BFD-86A2-342E2C4BDCFC}"/>
          </ac:spMkLst>
        </pc:spChg>
        <pc:spChg chg="add mod ord">
          <ac:chgData name="Tamara Clark" userId="33e3cb82-3d6a-4fbf-9a68-9550a8cde9c0" providerId="ADAL" clId="{FB672D28-6577-47F2-A13B-6533781B7EEF}" dt="2022-08-29T17:16:10.424" v="677" actId="14861"/>
          <ac:spMkLst>
            <pc:docMk/>
            <pc:sldMk cId="3988365147" sldId="423"/>
            <ac:spMk id="13" creationId="{90156AC2-1951-A486-D33D-357FEED4BC59}"/>
          </ac:spMkLst>
        </pc:spChg>
        <pc:spChg chg="add mod ord">
          <ac:chgData name="Tamara Clark" userId="33e3cb82-3d6a-4fbf-9a68-9550a8cde9c0" providerId="ADAL" clId="{FB672D28-6577-47F2-A13B-6533781B7EEF}" dt="2022-08-29T17:15:58.095" v="670" actId="14861"/>
          <ac:spMkLst>
            <pc:docMk/>
            <pc:sldMk cId="3988365147" sldId="423"/>
            <ac:spMk id="14" creationId="{11068DCF-BB6F-2E12-6843-ECAC8C962EAB}"/>
          </ac:spMkLst>
        </pc:spChg>
        <pc:spChg chg="add del mod ord">
          <ac:chgData name="Tamara Clark" userId="33e3cb82-3d6a-4fbf-9a68-9550a8cde9c0" providerId="ADAL" clId="{FB672D28-6577-47F2-A13B-6533781B7EEF}" dt="2022-08-29T17:14:02.077" v="654" actId="478"/>
          <ac:spMkLst>
            <pc:docMk/>
            <pc:sldMk cId="3988365147" sldId="423"/>
            <ac:spMk id="15" creationId="{A2FC9E92-2213-33F7-2474-4D4FD62F1841}"/>
          </ac:spMkLst>
        </pc:spChg>
        <pc:picChg chg="add mod">
          <ac:chgData name="Tamara Clark" userId="33e3cb82-3d6a-4fbf-9a68-9550a8cde9c0" providerId="ADAL" clId="{FB672D28-6577-47F2-A13B-6533781B7EEF}" dt="2022-08-29T17:05:34.328" v="593" actId="1076"/>
          <ac:picMkLst>
            <pc:docMk/>
            <pc:sldMk cId="3988365147" sldId="423"/>
            <ac:picMk id="9" creationId="{607B2D6F-F58C-8E14-1592-412068C6242C}"/>
          </ac:picMkLst>
        </pc:picChg>
      </pc:sldChg>
      <pc:sldChg chg="add modNotesTx">
        <pc:chgData name="Tamara Clark" userId="33e3cb82-3d6a-4fbf-9a68-9550a8cde9c0" providerId="ADAL" clId="{FB672D28-6577-47F2-A13B-6533781B7EEF}" dt="2022-09-08T14:42:06.421" v="856" actId="20577"/>
        <pc:sldMkLst>
          <pc:docMk/>
          <pc:sldMk cId="2389290887" sldId="4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EB750-B62B-A04A-ABAA-7573424965EB}"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B670F-161D-E14C-94EB-94AD68B4AD56}" type="slidenum">
              <a:rPr lang="en-US" smtClean="0"/>
              <a:t>‹#›</a:t>
            </a:fld>
            <a:endParaRPr lang="en-US"/>
          </a:p>
        </p:txBody>
      </p:sp>
    </p:spTree>
    <p:extLst>
      <p:ext uri="{BB962C8B-B14F-4D97-AF65-F5344CB8AC3E}">
        <p14:creationId xmlns:p14="http://schemas.microsoft.com/office/powerpoint/2010/main" val="292188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292608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Spirit of Living God, fall afresh on me. Spirit of the living God, fall afresh on me. Melt me, mold me, fill me, use me. Spirit of the living God, fall afresh on me. </a:t>
            </a:r>
          </a:p>
          <a:p>
            <a:pPr marL="0" marR="0">
              <a:lnSpc>
                <a:spcPct val="107000"/>
              </a:lnSpc>
              <a:spcBef>
                <a:spcPts val="0"/>
              </a:spcBef>
              <a:spcAft>
                <a:spcPts val="0"/>
              </a:spcAft>
              <a:tabLst>
                <a:tab pos="292608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Greetings Western NC United Women in Faith! First I want to say thanks be to God for allowing us to come together in this place, in the presence of sisterly love, nurtured by the bonds of common purpose and inspired by the vision of our future together. And thanks be to God for this exciting time in this movement of women again answering yes to God’s call to mission focused on the needs of women, children, and youth!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this next chapter in our 150-plus year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BB670F-161D-E14C-94EB-94AD68B4AD56}" type="slidenum">
              <a:rPr lang="en-US" smtClean="0"/>
              <a:t>1</a:t>
            </a:fld>
            <a:endParaRPr lang="en-US"/>
          </a:p>
        </p:txBody>
      </p:sp>
    </p:spTree>
    <p:extLst>
      <p:ext uri="{BB962C8B-B14F-4D97-AF65-F5344CB8AC3E}">
        <p14:creationId xmlns:p14="http://schemas.microsoft.com/office/powerpoint/2010/main" val="173815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Let us pause for a moment to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breathe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pray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Loving Spirit, Hovering Spirit, Ever-Present, Ever-Faithful and Ever-Prompting Spirit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Comforter, Healer, and Advocate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 are so welcome among us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thank you for gathering us from the different locales of this Western NC Conference, into this great sisterhood, united in faith, hope and love.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Oh God, the past few years have reeled with turbulence.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We’ve experienced a global COVID pandemic.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of us have lost loved ones, Oh God, sometimes without the chance to hold their hands or even say goodbye. We’ve lost livelihoods and struggled to help our children learn at home remotely during pandemic school closures.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of us have experienced anxiety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Global warming’s predicted weather extremes upon us, destroying lives, properties, and our peace </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Distrust splintering our nation, church and sometimes even our families</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Racist indignities once done in darkness revealed in the light of videos on our mobile phones </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Devastating impact of war and violence in Ukraine and other countries around the world, fracturing families, communities, and the earth. </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now, O, God, many of us are simply exhausted.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 Winds of the Spirit, Breathe on Us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Let us breathe together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Please inhale and hold your breathe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Now exhale swiftly - pushing out exhaustion, pushing out stress and anxiety.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Inhale again…..hold your breathe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Now exhale again quickly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even in these troubling times, You are with us, O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so we gather with hearts filled with thanksgiving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life, health, and strength</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family and friends</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Healthcare professionals who risked their own lives to save others.</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Essential workers, many of whom are women receiving the minimal of wages, to clean, feed, and care for our elders, children, and infirmed</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Workers who kept our streets humming, our water flowing, our electricity sparking.</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of all, we are thankful that Christ is IN us and ever WITH US, whispering “Come to me, all you who are weary and burdened, take my yoke, and I will give you rest”.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2</a:t>
            </a:fld>
            <a:endParaRPr lang="en-US"/>
          </a:p>
        </p:txBody>
      </p:sp>
    </p:spTree>
    <p:extLst>
      <p:ext uri="{BB962C8B-B14F-4D97-AF65-F5344CB8AC3E}">
        <p14:creationId xmlns:p14="http://schemas.microsoft.com/office/powerpoint/2010/main" val="183403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my last few years I have been more mindful to learn from history. To learn from the women on who’s shoulders I stand. The courageous and bold women from the time that Jesus walked this earth to more recent years. We always give thanks for the movements that have gotten us to the place where we are today. The suffrage movement, civil rights movement, equal pay movement, and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addition to learning from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HERstory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ponder about the vision for the future. Those women who will come after me, that will look at my time as history, seeking wisdom and understanding of the things that I, that WE, have done, that caused them to arrive at the place where they will be in the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Then I stand in awe but also in a great sense of responsibility. Cause I also look at the present…and I am going to be real and transparent and say that if you aren’t careful, you can look at the world in despair. Or maybe it’s just me. I don’t know, someone please feel free to let me know if I am alone in this. But I can get caught up in working for justice, doing things day in and day out to effect change, serving the needs of others, working tirelessly because you know how much of a difference you can make because you are called and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able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do so. People are hungry, dying, depressed, trampled on, defeated, ignored, marginalized, taunted, mistreated, manipulated, abused, and the list goes on…and as United Women in Faith, our hearts are tugged. As they should be. Because we believe in showing up, taking action and getting it done! </a:t>
            </a:r>
          </a:p>
          <a:p>
            <a:pPr marL="0" marR="0" algn="just">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tonight I want you to leave here thinking about this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3</a:t>
            </a:fld>
            <a:endParaRPr lang="en-US"/>
          </a:p>
        </p:txBody>
      </p:sp>
    </p:spTree>
    <p:extLst>
      <p:ext uri="{BB962C8B-B14F-4D97-AF65-F5344CB8AC3E}">
        <p14:creationId xmlns:p14="http://schemas.microsoft.com/office/powerpoint/2010/main" val="350210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Have you set aside time to rest your soul? How is it with your soul? If we are going to effectively inspire, impact and influence the lives of women, children and youth, we need to set aside time for ourselves, to rest, reflect and renew.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4</a:t>
            </a:fld>
            <a:endParaRPr lang="en-US"/>
          </a:p>
        </p:txBody>
      </p:sp>
    </p:spTree>
    <p:extLst>
      <p:ext uri="{BB962C8B-B14F-4D97-AF65-F5344CB8AC3E}">
        <p14:creationId xmlns:p14="http://schemas.microsoft.com/office/powerpoint/2010/main" val="63253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 resting, we give our minds, bodies, and souls a break. Running day in and day out is not healthy.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 reflecting I mean taking the time to pray, meditate, journal, check in with our souls, unencumbered time in a space for not doing, but just being…and seeing what flows out of us, what God reveals to us, is just what our souls need. And our minds as well, because we are standing still, able to better see how we have been moving and maybe how we can adjust and improve when we return to our work. </a:t>
            </a:r>
          </a:p>
          <a:p>
            <a:pPr marL="0" marR="0" algn="just">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5</a:t>
            </a:fld>
            <a:endParaRPr lang="en-US"/>
          </a:p>
        </p:txBody>
      </p:sp>
    </p:spTree>
    <p:extLst>
      <p:ext uri="{BB962C8B-B14F-4D97-AF65-F5344CB8AC3E}">
        <p14:creationId xmlns:p14="http://schemas.microsoft.com/office/powerpoint/2010/main" val="88025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finally renewal, this comes after resting and reflecting, and sets our hearts again on our purpose. When we are still and wait on God, we will gain new strength and have our power renewed. And then, we can confidently and enthusiastically resume the journey!</a:t>
            </a:r>
          </a:p>
          <a:p>
            <a:pPr marL="0" marR="0" algn="just">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of the new offerings from United Women in Faith’s national office is Soul Care Retreats, which are meant to fill our souls and grow our sisterhood. We asked more than 24,000 Christian women across the United Methodist Church and beyond what was most important to them and what they are seeking. One of the most resounding answers was the need for soul care.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WHY? - women responded that they felt overwhelmed with the needs of work – most working full time, supporting family members – sometimes both children and parents at the same time.  They communicated that they were emotionally and physically exhausted and wanted to find opportunities for spiritual nurture combined with personal wellness to feel whole again. And they yearned for the support of like-minded Christian women.</a:t>
            </a:r>
          </a:p>
          <a:p>
            <a:pPr marL="0" marR="0" algn="just">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so, a new and nourishing event was born.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6</a:t>
            </a:fld>
            <a:endParaRPr lang="en-US"/>
          </a:p>
        </p:txBody>
      </p:sp>
    </p:spTree>
    <p:extLst>
      <p:ext uri="{BB962C8B-B14F-4D97-AF65-F5344CB8AC3E}">
        <p14:creationId xmlns:p14="http://schemas.microsoft.com/office/powerpoint/2010/main" val="416383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new approach embracing both self-care and spiritual rejuvenation in a guided format – that could be held in person or virtually. Designed so that you can bring a friend. Soul Care focuses on nurturing your mind, body and spirit while deepening your faith through spiritual practice and creating bonds of sisterhood. Soul care makes space for us to encounter the divine, deepen our understanding of who and how God has created us to be. Soul Care reminds us that when we take the time to slow down, reflect, and renew, we claim the joy, the hope and the fulfillment of being in harmony with self and spirit. And that, though we as individuals often try to carry the weight of the world, we need one another, just as we need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need for one another was evident in the survey responses, and therefore our need to expand our sisterhood. Survey responses showed that we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UWFaith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can perhaps do a better job of offering a place where all Christian women feel welcome and a part of a sisterhood that cares about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7</a:t>
            </a:fld>
            <a:endParaRPr lang="en-US"/>
          </a:p>
        </p:txBody>
      </p:sp>
    </p:spTree>
    <p:extLst>
      <p:ext uri="{BB962C8B-B14F-4D97-AF65-F5344CB8AC3E}">
        <p14:creationId xmlns:p14="http://schemas.microsoft.com/office/powerpoint/2010/main" val="82303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have all been through so much these last few years, personal matters that draw on us as well as global issues that add an additional layer of strain. Soul Care is an opportunity to be reconnected with our spiritual selves and our sisterhood; it is a time to remember that we are all in this together. Sisters, it is time that we had Rest for Our Soul. Remembering the words of Jesus in Matthew 11: 28 – 29: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“Come to Me, all you who labor and are heavy laden, and I will give you rest. Take My yoke upon you and learn from Me, for I am gentle and lowly in heart, and you will find rest for your souls”.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8</a:t>
            </a:fld>
            <a:endParaRPr lang="en-US"/>
          </a:p>
        </p:txBody>
      </p:sp>
    </p:spTree>
    <p:extLst>
      <p:ext uri="{BB962C8B-B14F-4D97-AF65-F5344CB8AC3E}">
        <p14:creationId xmlns:p14="http://schemas.microsoft.com/office/powerpoint/2010/main" val="64915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BRAND SLIDE NO CHANGES TO THIS. Closing slide with faith, action, sisterhood graphic. Use to end a presentation.</a:t>
            </a:r>
          </a:p>
          <a:p>
            <a:endParaRPr lang="en-US" dirty="0"/>
          </a:p>
          <a:p>
            <a:r>
              <a:rPr lang="en-US"/>
              <a:t>No more slides</a:t>
            </a:r>
          </a:p>
        </p:txBody>
      </p:sp>
      <p:sp>
        <p:nvSpPr>
          <p:cNvPr id="4" name="Slide Number Placeholder 3"/>
          <p:cNvSpPr>
            <a:spLocks noGrp="1"/>
          </p:cNvSpPr>
          <p:nvPr>
            <p:ph type="sldNum" sz="quarter" idx="5"/>
          </p:nvPr>
        </p:nvSpPr>
        <p:spPr/>
        <p:txBody>
          <a:bodyPr/>
          <a:lstStyle/>
          <a:p>
            <a:fld id="{02BB670F-161D-E14C-94EB-94AD68B4AD56}" type="slidenum">
              <a:rPr lang="en-US" smtClean="0"/>
              <a:t>9</a:t>
            </a:fld>
            <a:endParaRPr lang="en-US"/>
          </a:p>
        </p:txBody>
      </p:sp>
    </p:spTree>
    <p:extLst>
      <p:ext uri="{BB962C8B-B14F-4D97-AF65-F5344CB8AC3E}">
        <p14:creationId xmlns:p14="http://schemas.microsoft.com/office/powerpoint/2010/main" val="235958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E35542A0-BED7-6C4D-8B1D-BBEA643F3515}"/>
              </a:ext>
            </a:extLst>
          </p:cNvPr>
          <p:cNvSpPr>
            <a:spLocks noGrp="1"/>
          </p:cNvSpPr>
          <p:nvPr>
            <p:ph type="body" sz="half" idx="2"/>
          </p:nvPr>
        </p:nvSpPr>
        <p:spPr>
          <a:xfrm>
            <a:off x="6692111" y="5464872"/>
            <a:ext cx="4819307" cy="213969"/>
          </a:xfrm>
        </p:spPr>
        <p:txBody>
          <a:bodyPr wrap="square">
            <a:spAutoFit/>
          </a:bodyPr>
          <a:lstStyle>
            <a:lvl1pPr marL="0" indent="0" algn="l">
              <a:lnSpc>
                <a:spcPts val="1800"/>
              </a:lnSpc>
              <a:buNone/>
              <a:defRPr sz="1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D646B252-5D46-7E44-AF73-156021180D2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90B1647-35EA-2144-8732-8FBB4A9DFE49}"/>
              </a:ext>
            </a:extLst>
          </p:cNvPr>
          <p:cNvPicPr>
            <a:picLocks noChangeAspect="1"/>
          </p:cNvPicPr>
          <p:nvPr userDrawn="1"/>
        </p:nvPicPr>
        <p:blipFill>
          <a:blip r:embed="rId2"/>
          <a:stretch>
            <a:fillRect/>
          </a:stretch>
        </p:blipFill>
        <p:spPr>
          <a:xfrm>
            <a:off x="901874" y="2509736"/>
            <a:ext cx="4114800" cy="1838528"/>
          </a:xfrm>
          <a:prstGeom prst="rect">
            <a:avLst/>
          </a:prstGeom>
        </p:spPr>
      </p:pic>
      <p:sp>
        <p:nvSpPr>
          <p:cNvPr id="2" name="Title 1">
            <a:extLst>
              <a:ext uri="{FF2B5EF4-FFF2-40B4-BE49-F238E27FC236}">
                <a16:creationId xmlns:a16="http://schemas.microsoft.com/office/drawing/2014/main" id="{6A410A60-57B6-9042-8BB7-5F86738BC81B}"/>
              </a:ext>
            </a:extLst>
          </p:cNvPr>
          <p:cNvSpPr>
            <a:spLocks noGrp="1"/>
          </p:cNvSpPr>
          <p:nvPr>
            <p:ph type="ctrTitle"/>
          </p:nvPr>
        </p:nvSpPr>
        <p:spPr>
          <a:xfrm>
            <a:off x="6692111" y="1703512"/>
            <a:ext cx="4816256" cy="2031325"/>
          </a:xfrm>
        </p:spPr>
        <p:txBody>
          <a:bodyPr anchor="b"/>
          <a:lstStyle>
            <a:lvl1pPr algn="l">
              <a:lnSpc>
                <a:spcPct val="100000"/>
              </a:lnSpc>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9C7CBFE-1424-634C-AA69-79AE96E181A0}"/>
              </a:ext>
            </a:extLst>
          </p:cNvPr>
          <p:cNvSpPr>
            <a:spLocks noGrp="1"/>
          </p:cNvSpPr>
          <p:nvPr>
            <p:ph type="subTitle" idx="1" hasCustomPrompt="1"/>
          </p:nvPr>
        </p:nvSpPr>
        <p:spPr>
          <a:xfrm>
            <a:off x="6689060" y="4094348"/>
            <a:ext cx="4819307" cy="307777"/>
          </a:xfrm>
        </p:spPr>
        <p:txBody>
          <a:bodyPr wrap="square">
            <a:spAutoFit/>
          </a:bodyPr>
          <a:lstStyle>
            <a:lvl1pPr marL="0" indent="0" algn="l">
              <a:lnSpc>
                <a:spcPts val="26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3">
            <a:extLst>
              <a:ext uri="{FF2B5EF4-FFF2-40B4-BE49-F238E27FC236}">
                <a16:creationId xmlns:a16="http://schemas.microsoft.com/office/drawing/2014/main" id="{A89B64D9-2955-8E45-A24B-DF03CEF81343}"/>
              </a:ext>
            </a:extLst>
          </p:cNvPr>
          <p:cNvSpPr>
            <a:spLocks noGrp="1"/>
          </p:cNvSpPr>
          <p:nvPr>
            <p:ph type="body" sz="half" idx="10"/>
          </p:nvPr>
        </p:nvSpPr>
        <p:spPr>
          <a:xfrm>
            <a:off x="6689059" y="731510"/>
            <a:ext cx="4819307" cy="308418"/>
          </a:xfrm>
        </p:spPr>
        <p:txBody>
          <a:bodyPr wrap="square">
            <a:spAutoFit/>
          </a:bodyPr>
          <a:lstStyle>
            <a:lvl1pPr marL="0" indent="0" algn="l">
              <a:lnSpc>
                <a:spcPts val="2600"/>
              </a:lnSpc>
              <a:buNone/>
              <a:defRPr sz="20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4878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graphic background">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371600"/>
            <a:ext cx="10058399" cy="528222"/>
          </a:xfrm>
        </p:spPr>
        <p:txBody>
          <a:bodyPr wrap="square">
            <a:spAutoFit/>
          </a:bodyPr>
          <a:lstStyle>
            <a:lvl1pPr marL="0" indent="0">
              <a:lnSpc>
                <a:spcPts val="4400"/>
              </a:lnSpc>
              <a:spcAft>
                <a:spcPts val="2400"/>
              </a:spcAft>
              <a:buNone/>
              <a:defRPr sz="3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4"/>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2325981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C0832F-AF96-EF41-BAF1-AF59DA52538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B95A0F2-3B5E-264A-BC97-D1EA550B4646}"/>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09BD3C-458D-0D48-BE98-32D9F3C8BE16}"/>
              </a:ext>
            </a:extLst>
          </p:cNvPr>
          <p:cNvSpPr>
            <a:spLocks noGrp="1"/>
          </p:cNvSpPr>
          <p:nvPr>
            <p:ph type="body" sz="half" idx="2"/>
          </p:nvPr>
        </p:nvSpPr>
        <p:spPr>
          <a:xfrm>
            <a:off x="1371600"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00FCAF86-77F7-D745-8ACB-39B930846F31}"/>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9" name="Picture 8" descr="A picture containing tableware&#10;&#10;Description automatically generated">
            <a:extLst>
              <a:ext uri="{FF2B5EF4-FFF2-40B4-BE49-F238E27FC236}">
                <a16:creationId xmlns:a16="http://schemas.microsoft.com/office/drawing/2014/main" id="{6E777D30-B51F-2D43-8966-C040FC6B8FA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115025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A089FD-A53B-0C48-8CCC-484C12CBF256}"/>
              </a:ext>
            </a:extLst>
          </p:cNvPr>
          <p:cNvSpPr/>
          <p:nvPr userDrawn="1"/>
        </p:nvSpPr>
        <p:spPr>
          <a:xfrm>
            <a:off x="0" y="0"/>
            <a:ext cx="12192000" cy="68501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3F86CF8-C975-6E44-8B60-2DBAE11869F5}"/>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B0D97F22-D52B-0544-97A8-D18ADBC2971E}"/>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Icon&#10;&#10;Description automatically generated">
            <a:extLst>
              <a:ext uri="{FF2B5EF4-FFF2-40B4-BE49-F238E27FC236}">
                <a16:creationId xmlns:a16="http://schemas.microsoft.com/office/drawing/2014/main" id="{AA65D6B5-DEB3-604B-B639-E95DD806381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89591979-5CB4-664C-9810-AB95BC7917F8}"/>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41989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00E70-EF92-B64C-AA0E-F6B014D75ADD}"/>
              </a:ext>
            </a:extLst>
          </p:cNvPr>
          <p:cNvSpPr/>
          <p:nvPr userDrawn="1"/>
        </p:nvSpPr>
        <p:spPr>
          <a:xfrm>
            <a:off x="0" y="0"/>
            <a:ext cx="12192000" cy="68501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412B2C2-CFB4-ED45-9966-24D1283C6B33}"/>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238493D8-EF35-7F47-BF4C-537FBF0ABE95}"/>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Icon&#10;&#10;Description automatically generated">
            <a:extLst>
              <a:ext uri="{FF2B5EF4-FFF2-40B4-BE49-F238E27FC236}">
                <a16:creationId xmlns:a16="http://schemas.microsoft.com/office/drawing/2014/main" id="{9E085FC1-B523-6B47-B737-24291D97993B}"/>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F9CD186D-5557-274E-AE0B-436C92BB3DD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81745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and blurb">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985DBDC5-1731-DA4A-A1D6-C0F9B5C054D4}"/>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6" name="Straight Connector 5">
            <a:extLst>
              <a:ext uri="{FF2B5EF4-FFF2-40B4-BE49-F238E27FC236}">
                <a16:creationId xmlns:a16="http://schemas.microsoft.com/office/drawing/2014/main" id="{DE0079B8-B9AE-AA45-8151-B32259FEF26C}"/>
              </a:ext>
            </a:extLst>
          </p:cNvPr>
          <p:cNvCxnSpPr>
            <a:cxnSpLocks/>
          </p:cNvCxnSpPr>
          <p:nvPr userDrawn="1"/>
        </p:nvCxnSpPr>
        <p:spPr>
          <a:xfrm>
            <a:off x="4012818" y="112893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7480483D-5203-9044-883E-F1CC52FB43CD}"/>
              </a:ext>
            </a:extLst>
          </p:cNvPr>
          <p:cNvSpPr>
            <a:spLocks noGrp="1"/>
          </p:cNvSpPr>
          <p:nvPr>
            <p:ph type="pic" sz="quarter" idx="10"/>
          </p:nvPr>
        </p:nvSpPr>
        <p:spPr>
          <a:xfrm>
            <a:off x="907143" y="2187575"/>
            <a:ext cx="2482850" cy="2482850"/>
          </a:xfrm>
        </p:spPr>
        <p:txBody>
          <a:bodyPr/>
          <a:lstStyle/>
          <a:p>
            <a:endParaRPr lang="en-US"/>
          </a:p>
        </p:txBody>
      </p:sp>
      <p:sp>
        <p:nvSpPr>
          <p:cNvPr id="8" name="Text Placeholder 3">
            <a:extLst>
              <a:ext uri="{FF2B5EF4-FFF2-40B4-BE49-F238E27FC236}">
                <a16:creationId xmlns:a16="http://schemas.microsoft.com/office/drawing/2014/main" id="{5473B073-4781-614D-90E4-CAA45D3F8287}"/>
              </a:ext>
            </a:extLst>
          </p:cNvPr>
          <p:cNvSpPr>
            <a:spLocks noGrp="1"/>
          </p:cNvSpPr>
          <p:nvPr>
            <p:ph type="body" sz="half" idx="2"/>
          </p:nvPr>
        </p:nvSpPr>
        <p:spPr>
          <a:xfrm>
            <a:off x="4714111" y="2559022"/>
            <a:ext cx="5699006" cy="308482"/>
          </a:xfrm>
        </p:spPr>
        <p:txBody>
          <a:bodyPr wrap="square">
            <a:spAutoFit/>
          </a:bodyPr>
          <a:lstStyle>
            <a:lvl1pPr marL="0" indent="0">
              <a:lnSpc>
                <a:spcPts val="2600"/>
              </a:lnSpc>
              <a:spcAft>
                <a:spcPts val="0"/>
              </a:spcAft>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35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A720E75-0917-DF46-B1DE-9CA953DFDA91}"/>
              </a:ext>
            </a:extLst>
          </p:cNvPr>
          <p:cNvSpPr>
            <a:spLocks noGrp="1"/>
          </p:cNvSpPr>
          <p:nvPr>
            <p:ph type="pic" idx="13"/>
          </p:nvPr>
        </p:nvSpPr>
        <p:spPr>
          <a:xfrm>
            <a:off x="0" y="0"/>
            <a:ext cx="612648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DCEB120-00F5-0F47-BBD8-B1523EEA23DB}"/>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EF3D27C-51DA-0E41-8B6F-3BE16170DB66}"/>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6447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 an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7470B9-9B6D-C74E-8933-F1D49EF71755}"/>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tle 1">
            <a:extLst>
              <a:ext uri="{FF2B5EF4-FFF2-40B4-BE49-F238E27FC236}">
                <a16:creationId xmlns:a16="http://schemas.microsoft.com/office/drawing/2014/main" id="{576E72F5-25A6-5A4A-B343-EC7344157AB7}"/>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tx1"/>
                </a:solidFill>
              </a:defRPr>
            </a:lvl1pPr>
          </a:lstStyle>
          <a:p>
            <a:r>
              <a:rPr lang="en-US"/>
              <a:t>Click to edit Master title style</a:t>
            </a:r>
          </a:p>
        </p:txBody>
      </p:sp>
      <p:pic>
        <p:nvPicPr>
          <p:cNvPr id="6" name="Picture 5" descr="Logo, icon&#10;&#10;Description automatically generated">
            <a:extLst>
              <a:ext uri="{FF2B5EF4-FFF2-40B4-BE49-F238E27FC236}">
                <a16:creationId xmlns:a16="http://schemas.microsoft.com/office/drawing/2014/main" id="{84352755-694C-7346-AB06-EB967B74EB0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8943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a:t>Click to edit Master title style</a:t>
            </a:r>
          </a:p>
        </p:txBody>
      </p:sp>
    </p:spTree>
    <p:extLst>
      <p:ext uri="{BB962C8B-B14F-4D97-AF65-F5344CB8AC3E}">
        <p14:creationId xmlns:p14="http://schemas.microsoft.com/office/powerpoint/2010/main" val="2048399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brief copy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71993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brief copy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4060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nd graphic">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EF517693-7EFB-314F-B850-9A7C8E8F06BB}"/>
              </a:ext>
            </a:extLst>
          </p:cNvPr>
          <p:cNvPicPr>
            <a:picLocks noChangeAspect="1"/>
          </p:cNvPicPr>
          <p:nvPr userDrawn="1"/>
        </p:nvPicPr>
        <p:blipFill>
          <a:blip r:embed="rId4"/>
          <a:stretch>
            <a:fillRect/>
          </a:stretch>
        </p:blipFill>
        <p:spPr>
          <a:xfrm>
            <a:off x="3810000" y="2407596"/>
            <a:ext cx="4572000" cy="2042808"/>
          </a:xfrm>
          <a:prstGeom prst="rect">
            <a:avLst/>
          </a:prstGeom>
        </p:spPr>
      </p:pic>
    </p:spTree>
    <p:extLst>
      <p:ext uri="{BB962C8B-B14F-4D97-AF65-F5344CB8AC3E}">
        <p14:creationId xmlns:p14="http://schemas.microsoft.com/office/powerpoint/2010/main" val="32677103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rief cop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65307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brief copy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tx2"/>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Logo, icon&#10;&#10;Description automatically generated">
            <a:extLst>
              <a:ext uri="{FF2B5EF4-FFF2-40B4-BE49-F238E27FC236}">
                <a16:creationId xmlns:a16="http://schemas.microsoft.com/office/drawing/2014/main" id="{58A1778A-0081-B446-B5B1-C902A8A5C0A6}"/>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842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4708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7969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4EECC7-CDCF-0E43-A58F-37DDEF1B0957}"/>
              </a:ext>
            </a:extLst>
          </p:cNvPr>
          <p:cNvSpPr>
            <a:spLocks noGrp="1"/>
          </p:cNvSpPr>
          <p:nvPr>
            <p:ph type="pic" idx="13"/>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531473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ripture or quote blue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0D8791-10FF-A34C-867C-AA8A51F4440E}"/>
              </a:ext>
            </a:extLst>
          </p:cNvPr>
          <p:cNvSpPr/>
          <p:nvPr userDrawn="1"/>
        </p:nvSpPr>
        <p:spPr>
          <a:xfrm>
            <a:off x="0" y="7864"/>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4" name="Picture 3" descr="A picture containing tableware&#10;&#10;Description automatically generated">
            <a:extLst>
              <a:ext uri="{FF2B5EF4-FFF2-40B4-BE49-F238E27FC236}">
                <a16:creationId xmlns:a16="http://schemas.microsoft.com/office/drawing/2014/main" id="{97CBB228-96A9-0A49-BFB8-CD77DDDACA25}"/>
              </a:ext>
            </a:extLst>
          </p:cNvPr>
          <p:cNvPicPr>
            <a:picLocks noChangeAspect="1"/>
          </p:cNvPicPr>
          <p:nvPr userDrawn="1"/>
        </p:nvPicPr>
        <p:blipFill>
          <a:blip r:embed="rId3">
            <a:alphaModFix amt="75000"/>
          </a:blip>
          <a:stretch>
            <a:fillRect/>
          </a:stretch>
        </p:blipFill>
        <p:spPr>
          <a:xfrm>
            <a:off x="225147" y="1734341"/>
            <a:ext cx="2309159" cy="5029200"/>
          </a:xfrm>
          <a:prstGeom prst="rect">
            <a:avLst/>
          </a:prstGeom>
        </p:spPr>
      </p:pic>
      <p:sp>
        <p:nvSpPr>
          <p:cNvPr id="23" name="Text Placeholder 3">
            <a:extLst>
              <a:ext uri="{FF2B5EF4-FFF2-40B4-BE49-F238E27FC236}">
                <a16:creationId xmlns:a16="http://schemas.microsoft.com/office/drawing/2014/main" id="{E0D09B2C-41D5-AE4F-9952-4A3287AB3F46}"/>
              </a:ext>
            </a:extLst>
          </p:cNvPr>
          <p:cNvSpPr>
            <a:spLocks noGrp="1"/>
          </p:cNvSpPr>
          <p:nvPr>
            <p:ph type="body" sz="half" idx="2"/>
          </p:nvPr>
        </p:nvSpPr>
        <p:spPr>
          <a:xfrm>
            <a:off x="1828801" y="2286000"/>
            <a:ext cx="9144000"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265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AF8BF45D-A8A2-8E41-83BC-5BE59E9AAF30}"/>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4205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ng Title with no 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ext, person, indoor, paper&#10;&#10;Description automatically generated">
            <a:extLst>
              <a:ext uri="{FF2B5EF4-FFF2-40B4-BE49-F238E27FC236}">
                <a16:creationId xmlns:a16="http://schemas.microsoft.com/office/drawing/2014/main" id="{FA378706-965E-4B44-A3F9-DE3677836286}"/>
              </a:ext>
            </a:extLst>
          </p:cNvPr>
          <p:cNvPicPr>
            <a:picLocks noChangeAspect="1"/>
          </p:cNvPicPr>
          <p:nvPr userDrawn="1"/>
        </p:nvPicPr>
        <p:blipFill rotWithShape="1">
          <a:blip r:embed="rId3"/>
          <a:srcRect l="16182" r="24506"/>
          <a:stretch/>
        </p:blipFill>
        <p:spPr>
          <a:xfrm>
            <a:off x="0" y="0"/>
            <a:ext cx="6096000" cy="6858648"/>
          </a:xfrm>
          <a:prstGeom prst="rect">
            <a:avLst/>
          </a:prstGeom>
        </p:spPr>
      </p:pic>
    </p:spTree>
    <p:extLst>
      <p:ext uri="{BB962C8B-B14F-4D97-AF65-F5344CB8AC3E}">
        <p14:creationId xmlns:p14="http://schemas.microsoft.com/office/powerpoint/2010/main" val="1002482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BEDE91-4F14-6447-8CB5-D4AAFCF15134}"/>
              </a:ext>
            </a:extLst>
          </p:cNvPr>
          <p:cNvSpPr>
            <a:spLocks noGrp="1"/>
          </p:cNvSpPr>
          <p:nvPr>
            <p:ph type="title"/>
          </p:nvPr>
        </p:nvSpPr>
        <p:spPr>
          <a:xfrm>
            <a:off x="6858000" y="2539333"/>
            <a:ext cx="4251960" cy="889667"/>
          </a:xfrm>
        </p:spPr>
        <p:txBody>
          <a:bodyPr lIns="0" tIns="0" rIns="0" bIns="0" anchor="b" anchorCtr="0">
            <a:spAutoFit/>
          </a:bodyPr>
          <a:lstStyle>
            <a:lvl1pPr algn="l">
              <a:lnSpc>
                <a:spcPts val="3600"/>
              </a:lnSpc>
              <a:defRPr sz="28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343388E7-B0A5-4F40-AC80-93A5CCCE4074}"/>
              </a:ext>
            </a:extLst>
          </p:cNvPr>
          <p:cNvSpPr>
            <a:spLocks noGrp="1"/>
          </p:cNvSpPr>
          <p:nvPr>
            <p:ph type="body" idx="1" hasCustomPrompt="1"/>
          </p:nvPr>
        </p:nvSpPr>
        <p:spPr>
          <a:xfrm>
            <a:off x="6857999" y="3614267"/>
            <a:ext cx="4251959" cy="307777"/>
          </a:xfrm>
        </p:spPr>
        <p:txBody>
          <a:bodyPr wrap="square" lIns="0" tIns="0" rIns="0" bIns="0">
            <a:spAutoFit/>
          </a:bodyPr>
          <a:lstStyle>
            <a:lvl1pPr marL="0" indent="0">
              <a:lnSpc>
                <a:spcPts val="2600"/>
              </a:lnSpc>
              <a:buNone/>
              <a:defRPr sz="2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77373EA1-7323-9B46-AD4C-8143B71E442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8B51CA68-B2A8-6846-9648-D623ADF0F6C3}"/>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8" name="Picture 7" descr="A picture containing tableware&#10;&#10;Description automatically generated">
            <a:extLst>
              <a:ext uri="{FF2B5EF4-FFF2-40B4-BE49-F238E27FC236}">
                <a16:creationId xmlns:a16="http://schemas.microsoft.com/office/drawing/2014/main" id="{B0612F39-FC7C-5249-A7B7-9749741D7081}"/>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
        <p:nvSpPr>
          <p:cNvPr id="7" name="Picture Placeholder 2">
            <a:extLst>
              <a:ext uri="{FF2B5EF4-FFF2-40B4-BE49-F238E27FC236}">
                <a16:creationId xmlns:a16="http://schemas.microsoft.com/office/drawing/2014/main" id="{C554176C-0127-BE42-8243-D9DE3A6A28C5}"/>
              </a:ext>
            </a:extLst>
          </p:cNvPr>
          <p:cNvSpPr>
            <a:spLocks noGrp="1"/>
          </p:cNvSpPr>
          <p:nvPr>
            <p:ph type="pic" idx="13"/>
          </p:nvPr>
        </p:nvSpPr>
        <p:spPr>
          <a:xfrm>
            <a:off x="1447800" y="1053156"/>
            <a:ext cx="3200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29014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hotos, Title,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688848"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BD4E2E19-A40A-2240-8CF2-A67C18B1BCE5}"/>
              </a:ext>
            </a:extLst>
          </p:cNvPr>
          <p:cNvSpPr>
            <a:spLocks noGrp="1"/>
          </p:cNvSpPr>
          <p:nvPr>
            <p:ph type="body" sz="half" idx="11"/>
          </p:nvPr>
        </p:nvSpPr>
        <p:spPr>
          <a:xfrm>
            <a:off x="9217152" y="4256293"/>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5563BB58-1251-444D-A43C-B831A5D0AE23}"/>
              </a:ext>
            </a:extLst>
          </p:cNvPr>
          <p:cNvSpPr>
            <a:spLocks noGrp="1"/>
          </p:cNvSpPr>
          <p:nvPr>
            <p:ph type="body" sz="half" idx="12"/>
          </p:nvPr>
        </p:nvSpPr>
        <p:spPr>
          <a:xfrm>
            <a:off x="3531616"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374384"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457200"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C684EE18-88AB-B343-A15A-407B21AA7DE3}"/>
              </a:ext>
            </a:extLst>
          </p:cNvPr>
          <p:cNvSpPr>
            <a:spLocks noGrp="1"/>
          </p:cNvSpPr>
          <p:nvPr>
            <p:ph type="pic" idx="15"/>
          </p:nvPr>
        </p:nvSpPr>
        <p:spPr>
          <a:xfrm>
            <a:off x="8988552"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18C271F3-5D1E-A24E-9C5E-8A27FDAE9B2A}"/>
              </a:ext>
            </a:extLst>
          </p:cNvPr>
          <p:cNvSpPr>
            <a:spLocks noGrp="1"/>
          </p:cNvSpPr>
          <p:nvPr>
            <p:ph type="pic" idx="16"/>
          </p:nvPr>
        </p:nvSpPr>
        <p:spPr>
          <a:xfrm>
            <a:off x="3300984" y="1328112"/>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144768"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5456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77537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911906"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597442"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909874"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597442"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19" name="Straight Connector 18">
            <a:extLst>
              <a:ext uri="{FF2B5EF4-FFF2-40B4-BE49-F238E27FC236}">
                <a16:creationId xmlns:a16="http://schemas.microsoft.com/office/drawing/2014/main" id="{4BACBD7E-9186-FD47-9944-55A98CAB1693}"/>
              </a:ext>
            </a:extLst>
          </p:cNvPr>
          <p:cNvCxnSpPr>
            <a:cxnSpLocks/>
          </p:cNvCxnSpPr>
          <p:nvPr userDrawn="1"/>
        </p:nvCxnSpPr>
        <p:spPr>
          <a:xfrm>
            <a:off x="6096000" y="923094"/>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92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hoto, and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sp>
        <p:nvSpPr>
          <p:cNvPr id="13" name="Picture Placeholder 2">
            <a:extLst>
              <a:ext uri="{FF2B5EF4-FFF2-40B4-BE49-F238E27FC236}">
                <a16:creationId xmlns:a16="http://schemas.microsoft.com/office/drawing/2014/main" id="{B9FD6131-FB3A-9444-B91E-1A8E96C68B84}"/>
              </a:ext>
            </a:extLst>
          </p:cNvPr>
          <p:cNvSpPr>
            <a:spLocks noGrp="1"/>
          </p:cNvSpPr>
          <p:nvPr>
            <p:ph type="pic" idx="14"/>
          </p:nvPr>
        </p:nvSpPr>
        <p:spPr>
          <a:xfrm>
            <a:off x="914400" y="1481328"/>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6629400" y="2578608"/>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991291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Pie Chart area">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914400" y="1828800"/>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586265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Bar Char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5" name="Straight Connector 4">
            <a:extLst>
              <a:ext uri="{FF2B5EF4-FFF2-40B4-BE49-F238E27FC236}">
                <a16:creationId xmlns:a16="http://schemas.microsoft.com/office/drawing/2014/main" id="{D1F210B9-1FFC-9548-B432-E66A3C229C7E}"/>
              </a:ext>
            </a:extLst>
          </p:cNvPr>
          <p:cNvCxnSpPr>
            <a:cxnSpLocks/>
          </p:cNvCxnSpPr>
          <p:nvPr userDrawn="1"/>
        </p:nvCxnSpPr>
        <p:spPr>
          <a:xfrm>
            <a:off x="42672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ECFCA15-02BC-6945-BE89-B45D71F322A9}"/>
              </a:ext>
            </a:extLst>
          </p:cNvPr>
          <p:cNvSpPr>
            <a:spLocks noGrp="1"/>
          </p:cNvSpPr>
          <p:nvPr>
            <p:ph idx="1"/>
          </p:nvPr>
        </p:nvSpPr>
        <p:spPr>
          <a:xfrm>
            <a:off x="914400" y="1828800"/>
            <a:ext cx="3054920" cy="1881092"/>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01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056728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r Header">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01673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ith, action, sisterhood graphic an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FB0E7A6F-55F1-C042-9557-DE8A96B202DF}"/>
              </a:ext>
            </a:extLst>
          </p:cNvPr>
          <p:cNvPicPr>
            <a:picLocks noChangeAspect="1"/>
          </p:cNvPicPr>
          <p:nvPr userDrawn="1"/>
        </p:nvPicPr>
        <p:blipFill>
          <a:blip r:embed="rId3"/>
          <a:stretch>
            <a:fillRect/>
          </a:stretch>
        </p:blipFill>
        <p:spPr>
          <a:xfrm>
            <a:off x="1541918" y="1631223"/>
            <a:ext cx="5486400" cy="3595551"/>
          </a:xfrm>
          <a:prstGeom prst="rect">
            <a:avLst/>
          </a:prstGeom>
        </p:spPr>
      </p:pic>
    </p:spTree>
    <p:extLst>
      <p:ext uri="{BB962C8B-B14F-4D97-AF65-F5344CB8AC3E}">
        <p14:creationId xmlns:p14="http://schemas.microsoft.com/office/powerpoint/2010/main" val="3853682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sp>
        <p:nvSpPr>
          <p:cNvPr id="5" name="Title 1">
            <a:extLst>
              <a:ext uri="{FF2B5EF4-FFF2-40B4-BE49-F238E27FC236}">
                <a16:creationId xmlns:a16="http://schemas.microsoft.com/office/drawing/2014/main" id="{EA8E2EFC-3723-ED42-85ED-B83EB017D095}"/>
              </a:ext>
            </a:extLst>
          </p:cNvPr>
          <p:cNvSpPr txBox="1">
            <a:spLocks/>
          </p:cNvSpPr>
          <p:nvPr userDrawn="1"/>
        </p:nvSpPr>
        <p:spPr>
          <a:xfrm>
            <a:off x="914400" y="2969368"/>
            <a:ext cx="7315200" cy="923330"/>
          </a:xfrm>
          <a:prstGeom prst="rect">
            <a:avLst/>
          </a:prstGeom>
        </p:spPr>
        <p:txBody>
          <a:bodyPr lIns="0" tIns="0" rIns="0" bIns="0" anchor="ctr" anchorCtr="0"/>
          <a:lst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a:lstStyle>
          <a:p>
            <a:pPr>
              <a:lnSpc>
                <a:spcPts val="10000"/>
              </a:lnSpc>
            </a:pPr>
            <a:r>
              <a:rPr lang="en-US" sz="10000">
                <a:solidFill>
                  <a:schemeClr val="bg1"/>
                </a:solidFill>
              </a:rPr>
              <a:t>Thank you!</a:t>
            </a:r>
          </a:p>
        </p:txBody>
      </p:sp>
    </p:spTree>
    <p:extLst>
      <p:ext uri="{BB962C8B-B14F-4D97-AF65-F5344CB8AC3E}">
        <p14:creationId xmlns:p14="http://schemas.microsoft.com/office/powerpoint/2010/main" val="317341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97297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40786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EC05A-B25C-2644-B3A1-3D45DD8E3471}"/>
              </a:ext>
            </a:extLst>
          </p:cNvPr>
          <p:cNvSpPr>
            <a:spLocks noGrp="1"/>
          </p:cNvSpPr>
          <p:nvPr>
            <p:ph idx="1"/>
          </p:nvPr>
        </p:nvSpPr>
        <p:spPr>
          <a:xfrm>
            <a:off x="914400" y="1828800"/>
            <a:ext cx="10058400" cy="1598964"/>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 icon&#10;&#10;Description automatically generated">
            <a:extLst>
              <a:ext uri="{FF2B5EF4-FFF2-40B4-BE49-F238E27FC236}">
                <a16:creationId xmlns:a16="http://schemas.microsoft.com/office/drawing/2014/main" id="{CD7A5637-8B9A-3541-971B-B066C291EC7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9023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BE3-DDE6-6346-B4EA-038CA3E31FB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828800"/>
            <a:ext cx="10058399" cy="408702"/>
          </a:xfrm>
        </p:spPr>
        <p:txBody>
          <a:bodyPr wrap="square">
            <a:spAutoFit/>
          </a:bodyPr>
          <a:lstStyle>
            <a:lvl1pPr marL="0" indent="0">
              <a:lnSpc>
                <a:spcPts val="3400"/>
              </a:lnSpc>
              <a:spcAft>
                <a:spcPts val="1200"/>
              </a:spcAft>
              <a:buNone/>
              <a:defRPr sz="2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3"/>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8988365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ipture Yellow with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8288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0" y="0"/>
            <a:ext cx="1954060" cy="6850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0FB442E5-3862-6042-991E-8F581CC39AF1}"/>
              </a:ext>
            </a:extLst>
          </p:cNvPr>
          <p:cNvSpPr>
            <a:spLocks noGrp="1"/>
          </p:cNvSpPr>
          <p:nvPr>
            <p:ph type="body" sz="half" idx="10" hasCustomPrompt="1"/>
          </p:nvPr>
        </p:nvSpPr>
        <p:spPr>
          <a:xfrm>
            <a:off x="301752" y="685800"/>
            <a:ext cx="1402915" cy="963597"/>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E5AB208C-A676-5A42-9B4D-F9A39D061BE1}"/>
              </a:ext>
            </a:extLst>
          </p:cNvPr>
          <p:cNvSpPr>
            <a:spLocks noGrp="1"/>
          </p:cNvSpPr>
          <p:nvPr>
            <p:ph type="title"/>
          </p:nvPr>
        </p:nvSpPr>
        <p:spPr>
          <a:xfrm>
            <a:off x="2743200" y="685800"/>
            <a:ext cx="8190159" cy="538609"/>
          </a:xfrm>
        </p:spPr>
        <p:txBody>
          <a:bodyPr/>
          <a:lstStyle/>
          <a:p>
            <a:r>
              <a:rPr lang="en-US"/>
              <a:t>Click to edit Master title style</a:t>
            </a:r>
          </a:p>
        </p:txBody>
      </p:sp>
    </p:spTree>
    <p:extLst>
      <p:ext uri="{BB962C8B-B14F-4D97-AF65-F5344CB8AC3E}">
        <p14:creationId xmlns:p14="http://schemas.microsoft.com/office/powerpoint/2010/main" val="155216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3772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5095-3E50-2344-81E0-FEAEA8C105DB}"/>
              </a:ext>
            </a:extLst>
          </p:cNvPr>
          <p:cNvSpPr>
            <a:spLocks noGrp="1"/>
          </p:cNvSpPr>
          <p:nvPr>
            <p:ph type="title"/>
          </p:nvPr>
        </p:nvSpPr>
        <p:spPr>
          <a:xfrm>
            <a:off x="914400" y="685800"/>
            <a:ext cx="10058400" cy="538609"/>
          </a:xfrm>
          <a:prstGeom prst="rect">
            <a:avLst/>
          </a:prstGeom>
        </p:spPr>
        <p:txBody>
          <a:bodyPr vert="horz"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355D3CA0-2010-D84D-A782-63473DCB525B}"/>
              </a:ext>
            </a:extLst>
          </p:cNvPr>
          <p:cNvSpPr>
            <a:spLocks noGrp="1"/>
          </p:cNvSpPr>
          <p:nvPr>
            <p:ph type="body" idx="1"/>
          </p:nvPr>
        </p:nvSpPr>
        <p:spPr>
          <a:xfrm>
            <a:off x="914400" y="1828800"/>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354834"/>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94" r:id="rId3"/>
    <p:sldLayoutId id="2147483695" r:id="rId4"/>
    <p:sldLayoutId id="2147483696" r:id="rId5"/>
    <p:sldLayoutId id="2147483650" r:id="rId6"/>
    <p:sldLayoutId id="2147483671" r:id="rId7"/>
    <p:sldLayoutId id="2147483672" r:id="rId8"/>
    <p:sldLayoutId id="2147483688" r:id="rId9"/>
    <p:sldLayoutId id="2147483683" r:id="rId10"/>
    <p:sldLayoutId id="2147483673" r:id="rId11"/>
    <p:sldLayoutId id="2147483674" r:id="rId12"/>
    <p:sldLayoutId id="2147483679" r:id="rId13"/>
    <p:sldLayoutId id="2147483654" r:id="rId14"/>
    <p:sldLayoutId id="2147483651" r:id="rId15"/>
    <p:sldLayoutId id="2147483680" r:id="rId16"/>
    <p:sldLayoutId id="2147483681" r:id="rId17"/>
    <p:sldLayoutId id="2147483676" r:id="rId18"/>
    <p:sldLayoutId id="2147483684" r:id="rId19"/>
    <p:sldLayoutId id="2147483686" r:id="rId20"/>
    <p:sldLayoutId id="2147483693" r:id="rId21"/>
    <p:sldLayoutId id="2147483690" r:id="rId22"/>
    <p:sldLayoutId id="2147483678" r:id="rId23"/>
    <p:sldLayoutId id="2147483677" r:id="rId24"/>
    <p:sldLayoutId id="2147483663" r:id="rId25"/>
    <p:sldLayoutId id="2147483675" r:id="rId26"/>
    <p:sldLayoutId id="2147483697" r:id="rId27"/>
    <p:sldLayoutId id="2147483682" r:id="rId28"/>
    <p:sldLayoutId id="2147483660" r:id="rId29"/>
    <p:sldLayoutId id="2147483685" r:id="rId30"/>
    <p:sldLayoutId id="2147483661" r:id="rId31"/>
    <p:sldLayoutId id="2147483691" r:id="rId32"/>
    <p:sldLayoutId id="2147483692" r:id="rId33"/>
    <p:sldLayoutId id="2147483698" r:id="rId34"/>
    <p:sldLayoutId id="2147483689" r:id="rId35"/>
    <p:sldLayoutId id="2147483655" r:id="rId36"/>
    <p:sldLayoutId id="2147483699" r:id="rId37"/>
  </p:sldLayoutIdLst>
  <p:txStyles>
    <p:title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ts val="3200"/>
        </a:lnSpc>
        <a:spcBef>
          <a:spcPts val="0"/>
        </a:spcBef>
        <a:buFontTx/>
        <a:buNone/>
        <a:defRPr sz="2400" b="0" kern="1200">
          <a:solidFill>
            <a:schemeClr val="tx2"/>
          </a:solidFill>
          <a:latin typeface="+mn-lt"/>
          <a:ea typeface="+mn-ea"/>
          <a:cs typeface="+mn-cs"/>
        </a:defRPr>
      </a:lvl1pPr>
      <a:lvl2pPr marL="228600" indent="-228600" algn="l" defTabSz="914400" rtl="0" eaLnBrk="1" latinLnBrk="0" hangingPunct="1">
        <a:lnSpc>
          <a:spcPts val="2200"/>
        </a:lnSpc>
        <a:spcBef>
          <a:spcPts val="0"/>
        </a:spcBef>
        <a:spcAft>
          <a:spcPts val="1200"/>
        </a:spcAft>
        <a:buClr>
          <a:schemeClr val="accent3"/>
        </a:buClr>
        <a:buSzPct val="100000"/>
        <a:buFont typeface="Arial" panose="020B0604020202020204" pitchFamily="34" charset="0"/>
        <a:buChar char="•"/>
        <a:tabLst/>
        <a:defRPr sz="1800" kern="1200">
          <a:solidFill>
            <a:schemeClr val="tx2"/>
          </a:solidFill>
          <a:latin typeface="+mn-lt"/>
          <a:ea typeface="+mn-ea"/>
          <a:cs typeface="+mn-cs"/>
        </a:defRPr>
      </a:lvl2pPr>
      <a:lvl3pPr marL="0" indent="0" algn="l" defTabSz="914400" rtl="0" eaLnBrk="1" latinLnBrk="0" hangingPunct="1">
        <a:lnSpc>
          <a:spcPts val="1800"/>
        </a:lnSpc>
        <a:spcBef>
          <a:spcPts val="0"/>
        </a:spcBef>
        <a:buFontTx/>
        <a:buNone/>
        <a:defRPr sz="1400" b="1" kern="1200">
          <a:solidFill>
            <a:schemeClr val="accent1"/>
          </a:solidFill>
          <a:latin typeface="+mn-lt"/>
          <a:ea typeface="+mn-ea"/>
          <a:cs typeface="+mn-cs"/>
        </a:defRPr>
      </a:lvl3pPr>
      <a:lvl4pPr marL="0" indent="0" algn="l" defTabSz="914400" rtl="0" eaLnBrk="1" latinLnBrk="0" hangingPunct="1">
        <a:lnSpc>
          <a:spcPts val="1800"/>
        </a:lnSpc>
        <a:spcBef>
          <a:spcPts val="0"/>
        </a:spcBef>
        <a:buFontTx/>
        <a:buNone/>
        <a:defRPr sz="1400" kern="1200">
          <a:solidFill>
            <a:schemeClr val="tx2"/>
          </a:solidFill>
          <a:latin typeface="+mn-lt"/>
          <a:ea typeface="+mn-ea"/>
          <a:cs typeface="+mn-cs"/>
        </a:defRPr>
      </a:lvl4pPr>
      <a:lvl5pPr marL="176213" indent="-176213" algn="l" defTabSz="914400" rtl="0" eaLnBrk="1" latinLnBrk="0" hangingPunct="1">
        <a:lnSpc>
          <a:spcPts val="1800"/>
        </a:lnSpc>
        <a:spcBef>
          <a:spcPts val="0"/>
        </a:spcBef>
        <a:buClr>
          <a:schemeClr val="accent3"/>
        </a:buClr>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6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lit candles&#10;&#10;Description automatically generated with medium confidence">
            <a:extLst>
              <a:ext uri="{FF2B5EF4-FFF2-40B4-BE49-F238E27FC236}">
                <a16:creationId xmlns:a16="http://schemas.microsoft.com/office/drawing/2014/main" id="{FD9C5987-E2CF-154C-A7DA-CB75E291C994}"/>
              </a:ext>
            </a:extLst>
          </p:cNvPr>
          <p:cNvPicPr>
            <a:picLocks noGrp="1" noChangeAspect="1"/>
          </p:cNvPicPr>
          <p:nvPr>
            <p:ph type="pic" idx="13"/>
          </p:nvPr>
        </p:nvPicPr>
        <p:blipFill rotWithShape="1">
          <a:blip r:embed="rId3"/>
          <a:srcRect l="5599" r="5599"/>
          <a:stretch>
            <a:fillRect/>
          </a:stretch>
        </p:blipFill>
        <p:spPr/>
      </p:pic>
      <p:sp>
        <p:nvSpPr>
          <p:cNvPr id="3" name="Title 2">
            <a:extLst>
              <a:ext uri="{FF2B5EF4-FFF2-40B4-BE49-F238E27FC236}">
                <a16:creationId xmlns:a16="http://schemas.microsoft.com/office/drawing/2014/main" id="{5A35BB45-B332-E84A-96C7-9480DCD38CFF}"/>
              </a:ext>
            </a:extLst>
          </p:cNvPr>
          <p:cNvSpPr>
            <a:spLocks noGrp="1"/>
          </p:cNvSpPr>
          <p:nvPr>
            <p:ph type="title"/>
          </p:nvPr>
        </p:nvSpPr>
        <p:spPr>
          <a:xfrm>
            <a:off x="9386047" y="3009451"/>
            <a:ext cx="2350546" cy="646844"/>
          </a:xfrm>
        </p:spPr>
        <p:txBody>
          <a:bodyPr/>
          <a:lstStyle/>
          <a:p>
            <a:r>
              <a:rPr lang="en-US" dirty="0">
                <a:latin typeface="Montserrat" panose="00000500000000000000" pitchFamily="2" charset="0"/>
              </a:rPr>
              <a:t>Breathe and Pray</a:t>
            </a:r>
          </a:p>
        </p:txBody>
      </p:sp>
    </p:spTree>
    <p:extLst>
      <p:ext uri="{BB962C8B-B14F-4D97-AF65-F5344CB8AC3E}">
        <p14:creationId xmlns:p14="http://schemas.microsoft.com/office/powerpoint/2010/main" val="427685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914399" y="4078224"/>
            <a:ext cx="10127293" cy="2436564"/>
          </a:xfrm>
        </p:spPr>
        <p:txBody>
          <a:bodyPr/>
          <a:lstStyle/>
          <a:p>
            <a:pPr algn="ctr"/>
            <a:r>
              <a:rPr lang="en-US" sz="3200" dirty="0"/>
              <a:t>We show up,</a:t>
            </a:r>
            <a:br>
              <a:rPr lang="en-US" sz="3200" dirty="0"/>
            </a:br>
            <a:r>
              <a:rPr lang="en-US" sz="3200" dirty="0"/>
              <a:t>we take action,</a:t>
            </a:r>
            <a:br>
              <a:rPr lang="en-US" sz="3200" dirty="0"/>
            </a:br>
            <a:r>
              <a:rPr lang="en-US" sz="3200" dirty="0"/>
              <a:t>we get it done.</a:t>
            </a:r>
            <a:br>
              <a:rPr lang="en-US" sz="3200" dirty="0"/>
            </a:br>
            <a:r>
              <a:rPr lang="en-US" sz="3200" dirty="0"/>
              <a:t>Our passion is</a:t>
            </a:r>
            <a:br>
              <a:rPr lang="en-US" sz="3200" dirty="0"/>
            </a:br>
            <a:r>
              <a:rPr lang="en-US" sz="3200" dirty="0"/>
              <a:t>boundless.</a:t>
            </a:r>
            <a:endParaRPr lang="en-US" dirty="0"/>
          </a:p>
        </p:txBody>
      </p:sp>
      <p:sp>
        <p:nvSpPr>
          <p:cNvPr id="4" name="TextBox 3">
            <a:extLst>
              <a:ext uri="{FF2B5EF4-FFF2-40B4-BE49-F238E27FC236}">
                <a16:creationId xmlns:a16="http://schemas.microsoft.com/office/drawing/2014/main" id="{F51FF381-7B85-3618-C542-883DD1952DFD}"/>
              </a:ext>
            </a:extLst>
          </p:cNvPr>
          <p:cNvSpPr txBox="1"/>
          <p:nvPr/>
        </p:nvSpPr>
        <p:spPr>
          <a:xfrm>
            <a:off x="1080923" y="1106699"/>
            <a:ext cx="9627715" cy="523220"/>
          </a:xfrm>
          <a:prstGeom prst="rect">
            <a:avLst/>
          </a:prstGeom>
          <a:noFill/>
        </p:spPr>
        <p:txBody>
          <a:bodyPr wrap="square" rtlCol="0">
            <a:spAutoFit/>
          </a:bodyPr>
          <a:lstStyle/>
          <a:p>
            <a:pPr algn="l"/>
            <a:r>
              <a:rPr lang="en-US" sz="2800" b="0" i="0" u="none" strike="noStrike" baseline="0" dirty="0" err="1">
                <a:latin typeface="Montserrat-Regular"/>
              </a:rPr>
              <a:t>HerStory</a:t>
            </a:r>
            <a:endParaRPr lang="en-US" sz="2800" dirty="0"/>
          </a:p>
        </p:txBody>
      </p:sp>
      <p:sp>
        <p:nvSpPr>
          <p:cNvPr id="2" name="TextBox 1">
            <a:extLst>
              <a:ext uri="{FF2B5EF4-FFF2-40B4-BE49-F238E27FC236}">
                <a16:creationId xmlns:a16="http://schemas.microsoft.com/office/drawing/2014/main" id="{EA108E36-7193-8F25-10B5-ED6D9B986DDE}"/>
              </a:ext>
            </a:extLst>
          </p:cNvPr>
          <p:cNvSpPr txBox="1"/>
          <p:nvPr/>
        </p:nvSpPr>
        <p:spPr>
          <a:xfrm>
            <a:off x="1080924" y="1106699"/>
            <a:ext cx="10153646" cy="523220"/>
          </a:xfrm>
          <a:prstGeom prst="rect">
            <a:avLst/>
          </a:prstGeom>
          <a:noFill/>
        </p:spPr>
        <p:txBody>
          <a:bodyPr wrap="square" rtlCol="0">
            <a:spAutoFit/>
          </a:bodyPr>
          <a:lstStyle/>
          <a:p>
            <a:pPr algn="r"/>
            <a:r>
              <a:rPr lang="en-US" sz="2800" b="0" i="0" u="none" strike="noStrike" baseline="0" dirty="0">
                <a:latin typeface="Montserrat-Regular"/>
              </a:rPr>
              <a:t>									Future</a:t>
            </a:r>
            <a:endParaRPr lang="en-US" sz="2800" dirty="0"/>
          </a:p>
        </p:txBody>
      </p:sp>
      <p:sp>
        <p:nvSpPr>
          <p:cNvPr id="5" name="TextBox 4">
            <a:extLst>
              <a:ext uri="{FF2B5EF4-FFF2-40B4-BE49-F238E27FC236}">
                <a16:creationId xmlns:a16="http://schemas.microsoft.com/office/drawing/2014/main" id="{6D9A8F60-CD80-2651-7A98-5449360F1799}"/>
              </a:ext>
            </a:extLst>
          </p:cNvPr>
          <p:cNvSpPr txBox="1"/>
          <p:nvPr/>
        </p:nvSpPr>
        <p:spPr>
          <a:xfrm>
            <a:off x="914399" y="2398817"/>
            <a:ext cx="9794240" cy="523220"/>
          </a:xfrm>
          <a:prstGeom prst="rect">
            <a:avLst/>
          </a:prstGeom>
          <a:noFill/>
        </p:spPr>
        <p:txBody>
          <a:bodyPr wrap="square" rtlCol="0">
            <a:spAutoFit/>
          </a:bodyPr>
          <a:lstStyle/>
          <a:p>
            <a:pPr algn="ctr"/>
            <a:r>
              <a:rPr lang="en-US" sz="2800" b="0" i="0" u="none" strike="noStrike" baseline="0" dirty="0">
                <a:latin typeface="Montserrat-Regular"/>
              </a:rPr>
              <a:t>Present</a:t>
            </a:r>
            <a:endParaRPr lang="en-US" sz="2800" dirty="0"/>
          </a:p>
        </p:txBody>
      </p:sp>
      <p:cxnSp>
        <p:nvCxnSpPr>
          <p:cNvPr id="7" name="Straight Connector 6">
            <a:extLst>
              <a:ext uri="{FF2B5EF4-FFF2-40B4-BE49-F238E27FC236}">
                <a16:creationId xmlns:a16="http://schemas.microsoft.com/office/drawing/2014/main" id="{6A7FD21C-E802-3C70-F1A2-C0310A1350F8}"/>
              </a:ext>
            </a:extLst>
          </p:cNvPr>
          <p:cNvCxnSpPr>
            <a:cxnSpLocks/>
          </p:cNvCxnSpPr>
          <p:nvPr/>
        </p:nvCxnSpPr>
        <p:spPr>
          <a:xfrm>
            <a:off x="1086522" y="2269868"/>
            <a:ext cx="1004764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12B288-7A8B-EA74-A6D0-E64460AA21C0}"/>
              </a:ext>
            </a:extLst>
          </p:cNvPr>
          <p:cNvSpPr txBox="1"/>
          <p:nvPr/>
        </p:nvSpPr>
        <p:spPr>
          <a:xfrm>
            <a:off x="1080922" y="1579122"/>
            <a:ext cx="2867133" cy="584775"/>
          </a:xfrm>
          <a:prstGeom prst="rect">
            <a:avLst/>
          </a:prstGeom>
          <a:noFill/>
        </p:spPr>
        <p:txBody>
          <a:bodyPr wrap="square" rtlCol="0">
            <a:spAutoFit/>
          </a:bodyPr>
          <a:lstStyle/>
          <a:p>
            <a:r>
              <a:rPr lang="en-US" sz="1600" i="1" dirty="0"/>
              <a:t>Mary and Martha, suffrage, civil rights, equal pay…</a:t>
            </a:r>
          </a:p>
        </p:txBody>
      </p:sp>
      <p:sp>
        <p:nvSpPr>
          <p:cNvPr id="12" name="TextBox 11">
            <a:extLst>
              <a:ext uri="{FF2B5EF4-FFF2-40B4-BE49-F238E27FC236}">
                <a16:creationId xmlns:a16="http://schemas.microsoft.com/office/drawing/2014/main" id="{9D49D3B6-3735-5351-A834-FB57D8B5F6D8}"/>
              </a:ext>
            </a:extLst>
          </p:cNvPr>
          <p:cNvSpPr txBox="1"/>
          <p:nvPr/>
        </p:nvSpPr>
        <p:spPr>
          <a:xfrm>
            <a:off x="8607910" y="1553241"/>
            <a:ext cx="2590039" cy="584775"/>
          </a:xfrm>
          <a:prstGeom prst="rect">
            <a:avLst/>
          </a:prstGeom>
          <a:noFill/>
        </p:spPr>
        <p:txBody>
          <a:bodyPr wrap="square" rtlCol="0">
            <a:spAutoFit/>
          </a:bodyPr>
          <a:lstStyle/>
          <a:p>
            <a:pPr algn="r"/>
            <a:r>
              <a:rPr lang="en-US" sz="1600" i="1" dirty="0"/>
              <a:t>Vision, 150+ years, future generations</a:t>
            </a:r>
          </a:p>
        </p:txBody>
      </p:sp>
      <p:sp>
        <p:nvSpPr>
          <p:cNvPr id="13" name="TextBox 12">
            <a:extLst>
              <a:ext uri="{FF2B5EF4-FFF2-40B4-BE49-F238E27FC236}">
                <a16:creationId xmlns:a16="http://schemas.microsoft.com/office/drawing/2014/main" id="{FA35D5B4-A1BE-3EF3-5B66-1AEA5A0CD393}"/>
              </a:ext>
            </a:extLst>
          </p:cNvPr>
          <p:cNvSpPr txBox="1"/>
          <p:nvPr/>
        </p:nvSpPr>
        <p:spPr>
          <a:xfrm>
            <a:off x="4377952" y="2866639"/>
            <a:ext cx="2867133" cy="584775"/>
          </a:xfrm>
          <a:prstGeom prst="rect">
            <a:avLst/>
          </a:prstGeom>
          <a:noFill/>
        </p:spPr>
        <p:txBody>
          <a:bodyPr wrap="square" rtlCol="0">
            <a:spAutoFit/>
          </a:bodyPr>
          <a:lstStyle/>
          <a:p>
            <a:pPr algn="ctr"/>
            <a:r>
              <a:rPr lang="en-US" sz="1600" i="1" dirty="0"/>
              <a:t>Here and Now</a:t>
            </a:r>
          </a:p>
          <a:p>
            <a:pPr algn="ctr"/>
            <a:r>
              <a:rPr lang="en-US" sz="1600" i="1" dirty="0"/>
              <a:t>In the Moment</a:t>
            </a:r>
          </a:p>
        </p:txBody>
      </p:sp>
    </p:spTree>
    <p:extLst>
      <p:ext uri="{BB962C8B-B14F-4D97-AF65-F5344CB8AC3E}">
        <p14:creationId xmlns:p14="http://schemas.microsoft.com/office/powerpoint/2010/main" val="141068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CF0778-06B8-4CC9-8877-E1FC04B6EE2B}"/>
              </a:ext>
            </a:extLst>
          </p:cNvPr>
          <p:cNvSpPr>
            <a:spLocks noGrp="1"/>
          </p:cNvSpPr>
          <p:nvPr>
            <p:ph type="body" sz="half" idx="2"/>
          </p:nvPr>
        </p:nvSpPr>
        <p:spPr>
          <a:xfrm>
            <a:off x="3495041" y="3159760"/>
            <a:ext cx="6046992" cy="700192"/>
          </a:xfrm>
        </p:spPr>
        <p:txBody>
          <a:bodyPr/>
          <a:lstStyle/>
          <a:p>
            <a:r>
              <a:rPr lang="en-US" sz="7200" dirty="0">
                <a:latin typeface="Cochocib Script Latin Pro" panose="020B0604020202020204" pitchFamily="2" charset="0"/>
              </a:rPr>
              <a:t>Rest     Reflect    Renew</a:t>
            </a:r>
          </a:p>
        </p:txBody>
      </p:sp>
    </p:spTree>
    <p:extLst>
      <p:ext uri="{BB962C8B-B14F-4D97-AF65-F5344CB8AC3E}">
        <p14:creationId xmlns:p14="http://schemas.microsoft.com/office/powerpoint/2010/main" val="123751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CF0778-06B8-4CC9-8877-E1FC04B6EE2B}"/>
              </a:ext>
            </a:extLst>
          </p:cNvPr>
          <p:cNvSpPr>
            <a:spLocks noGrp="1"/>
          </p:cNvSpPr>
          <p:nvPr>
            <p:ph type="body" sz="half" idx="2"/>
          </p:nvPr>
        </p:nvSpPr>
        <p:spPr>
          <a:xfrm>
            <a:off x="3495041" y="3159760"/>
            <a:ext cx="6046992" cy="700192"/>
          </a:xfrm>
        </p:spPr>
        <p:txBody>
          <a:bodyPr/>
          <a:lstStyle/>
          <a:p>
            <a:r>
              <a:rPr lang="en-US" sz="7200" dirty="0">
                <a:latin typeface="Cochocib Script Latin Pro" panose="020B0604020202020204" pitchFamily="2" charset="0"/>
              </a:rPr>
              <a:t>Rest     Reflect    Renew</a:t>
            </a:r>
          </a:p>
        </p:txBody>
      </p:sp>
      <p:sp>
        <p:nvSpPr>
          <p:cNvPr id="4" name="TextBox 3">
            <a:extLst>
              <a:ext uri="{FF2B5EF4-FFF2-40B4-BE49-F238E27FC236}">
                <a16:creationId xmlns:a16="http://schemas.microsoft.com/office/drawing/2014/main" id="{F284E5E8-09B9-D847-8704-348FF64996B3}"/>
              </a:ext>
            </a:extLst>
          </p:cNvPr>
          <p:cNvSpPr txBox="1"/>
          <p:nvPr/>
        </p:nvSpPr>
        <p:spPr>
          <a:xfrm>
            <a:off x="5295453" y="1142132"/>
            <a:ext cx="2054710" cy="707886"/>
          </a:xfrm>
          <a:prstGeom prst="rect">
            <a:avLst/>
          </a:prstGeom>
          <a:noFill/>
        </p:spPr>
        <p:txBody>
          <a:bodyPr wrap="square" rtlCol="0">
            <a:spAutoFit/>
          </a:bodyPr>
          <a:lstStyle/>
          <a:p>
            <a:r>
              <a:rPr lang="en-US" sz="4000" dirty="0">
                <a:solidFill>
                  <a:schemeClr val="bg1">
                    <a:lumMod val="95000"/>
                  </a:schemeClr>
                </a:solidFill>
                <a:latin typeface="Cochocib Script Latin Pro" panose="020B0604020202020204" pitchFamily="2" charset="0"/>
              </a:rPr>
              <a:t>Take a break</a:t>
            </a:r>
            <a:endParaRPr lang="en-US" sz="4000" dirty="0">
              <a:solidFill>
                <a:schemeClr val="bg1">
                  <a:lumMod val="95000"/>
                </a:schemeClr>
              </a:solidFill>
            </a:endParaRPr>
          </a:p>
        </p:txBody>
      </p:sp>
      <p:sp>
        <p:nvSpPr>
          <p:cNvPr id="6" name="TextBox 5">
            <a:extLst>
              <a:ext uri="{FF2B5EF4-FFF2-40B4-BE49-F238E27FC236}">
                <a16:creationId xmlns:a16="http://schemas.microsoft.com/office/drawing/2014/main" id="{9A906A7E-0E8A-3BFE-263D-59A4069B9AA0}"/>
              </a:ext>
            </a:extLst>
          </p:cNvPr>
          <p:cNvSpPr txBox="1"/>
          <p:nvPr/>
        </p:nvSpPr>
        <p:spPr>
          <a:xfrm>
            <a:off x="5295453" y="3876666"/>
            <a:ext cx="2054710" cy="1938992"/>
          </a:xfrm>
          <a:prstGeom prst="rect">
            <a:avLst/>
          </a:prstGeom>
          <a:noFill/>
        </p:spPr>
        <p:txBody>
          <a:bodyPr wrap="square" rtlCol="0">
            <a:spAutoFit/>
          </a:bodyPr>
          <a:lstStyle/>
          <a:p>
            <a:pPr algn="ctr"/>
            <a:r>
              <a:rPr lang="en-US" sz="4000" dirty="0">
                <a:solidFill>
                  <a:schemeClr val="bg1">
                    <a:lumMod val="95000"/>
                  </a:schemeClr>
                </a:solidFill>
                <a:latin typeface="Cochocib Script Latin Pro" panose="020B0604020202020204" pitchFamily="2" charset="0"/>
              </a:rPr>
              <a:t>Pray</a:t>
            </a:r>
          </a:p>
          <a:p>
            <a:pPr algn="ctr"/>
            <a:r>
              <a:rPr lang="en-US" sz="4000" dirty="0">
                <a:solidFill>
                  <a:schemeClr val="bg1">
                    <a:lumMod val="95000"/>
                  </a:schemeClr>
                </a:solidFill>
                <a:latin typeface="Cochocib Script Latin Pro" panose="020B0604020202020204" pitchFamily="2" charset="0"/>
              </a:rPr>
              <a:t>Meditate</a:t>
            </a:r>
          </a:p>
          <a:p>
            <a:pPr algn="ctr"/>
            <a:r>
              <a:rPr lang="en-US" sz="4000" dirty="0">
                <a:solidFill>
                  <a:schemeClr val="bg1">
                    <a:lumMod val="95000"/>
                  </a:schemeClr>
                </a:solidFill>
                <a:latin typeface="Cochocib Script Latin Pro" panose="020B0604020202020204" pitchFamily="2" charset="0"/>
              </a:rPr>
              <a:t>Journal</a:t>
            </a:r>
            <a:endParaRPr lang="en-US" sz="4000" dirty="0">
              <a:solidFill>
                <a:schemeClr val="bg1">
                  <a:lumMod val="95000"/>
                </a:schemeClr>
              </a:solidFill>
            </a:endParaRPr>
          </a:p>
        </p:txBody>
      </p:sp>
      <p:sp>
        <p:nvSpPr>
          <p:cNvPr id="8" name="TextBox 7">
            <a:extLst>
              <a:ext uri="{FF2B5EF4-FFF2-40B4-BE49-F238E27FC236}">
                <a16:creationId xmlns:a16="http://schemas.microsoft.com/office/drawing/2014/main" id="{38C2EFC6-6844-0223-12E9-18221BE6CB0E}"/>
              </a:ext>
            </a:extLst>
          </p:cNvPr>
          <p:cNvSpPr txBox="1"/>
          <p:nvPr/>
        </p:nvSpPr>
        <p:spPr>
          <a:xfrm>
            <a:off x="5295453" y="1850018"/>
            <a:ext cx="2054710" cy="707886"/>
          </a:xfrm>
          <a:prstGeom prst="rect">
            <a:avLst/>
          </a:prstGeom>
          <a:noFill/>
        </p:spPr>
        <p:txBody>
          <a:bodyPr wrap="square" rtlCol="0">
            <a:spAutoFit/>
          </a:bodyPr>
          <a:lstStyle/>
          <a:p>
            <a:r>
              <a:rPr lang="en-US" sz="4000" dirty="0">
                <a:solidFill>
                  <a:schemeClr val="bg1">
                    <a:lumMod val="95000"/>
                  </a:schemeClr>
                </a:solidFill>
                <a:latin typeface="Cochocib Script Latin Pro" panose="020B0604020202020204" pitchFamily="2" charset="0"/>
              </a:rPr>
              <a:t>Wait on God</a:t>
            </a:r>
            <a:endParaRPr lang="en-US" sz="4000" dirty="0">
              <a:solidFill>
                <a:schemeClr val="bg1">
                  <a:lumMod val="95000"/>
                </a:schemeClr>
              </a:solidFill>
            </a:endParaRPr>
          </a:p>
        </p:txBody>
      </p:sp>
    </p:spTree>
    <p:extLst>
      <p:ext uri="{BB962C8B-B14F-4D97-AF65-F5344CB8AC3E}">
        <p14:creationId xmlns:p14="http://schemas.microsoft.com/office/powerpoint/2010/main" val="17065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156AC2-1951-A486-D33D-357FEED4BC59}"/>
              </a:ext>
            </a:extLst>
          </p:cNvPr>
          <p:cNvSpPr/>
          <p:nvPr/>
        </p:nvSpPr>
        <p:spPr>
          <a:xfrm>
            <a:off x="5295452" y="227732"/>
            <a:ext cx="2054709" cy="6630268"/>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tileRect/>
          </a:gradFill>
          <a:ln w="19050">
            <a:noFill/>
            <a:extLst>
              <a:ext uri="{C807C97D-BFC1-408E-A445-0C87EB9F89A2}">
                <ask:lineSketchStyleProps xmlns:ask="http://schemas.microsoft.com/office/drawing/2018/sketchyshapes" sd="1219033472">
                  <a:custGeom>
                    <a:avLst/>
                    <a:gdLst>
                      <a:gd name="connsiteX0" fmla="*/ 0 w 2054709"/>
                      <a:gd name="connsiteY0" fmla="*/ 0 h 6630268"/>
                      <a:gd name="connsiteX1" fmla="*/ 2054709 w 2054709"/>
                      <a:gd name="connsiteY1" fmla="*/ 0 h 6630268"/>
                      <a:gd name="connsiteX2" fmla="*/ 2054709 w 2054709"/>
                      <a:gd name="connsiteY2" fmla="*/ 6630268 h 6630268"/>
                      <a:gd name="connsiteX3" fmla="*/ 0 w 2054709"/>
                      <a:gd name="connsiteY3" fmla="*/ 6630268 h 6630268"/>
                      <a:gd name="connsiteX4" fmla="*/ 0 w 2054709"/>
                      <a:gd name="connsiteY4" fmla="*/ 0 h 663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709" h="6630268" fill="none" extrusionOk="0">
                        <a:moveTo>
                          <a:pt x="0" y="0"/>
                        </a:moveTo>
                        <a:cubicBezTo>
                          <a:pt x="666514" y="-49533"/>
                          <a:pt x="1316274" y="-14809"/>
                          <a:pt x="2054709" y="0"/>
                        </a:cubicBezTo>
                        <a:cubicBezTo>
                          <a:pt x="2142348" y="1058910"/>
                          <a:pt x="1982030" y="4693487"/>
                          <a:pt x="2054709" y="6630268"/>
                        </a:cubicBezTo>
                        <a:cubicBezTo>
                          <a:pt x="1331770" y="6582037"/>
                          <a:pt x="513917" y="6714723"/>
                          <a:pt x="0" y="6630268"/>
                        </a:cubicBezTo>
                        <a:cubicBezTo>
                          <a:pt x="-38581" y="4802570"/>
                          <a:pt x="63341" y="2889083"/>
                          <a:pt x="0" y="0"/>
                        </a:cubicBezTo>
                        <a:close/>
                      </a:path>
                      <a:path w="2054709" h="6630268" stroke="0" extrusionOk="0">
                        <a:moveTo>
                          <a:pt x="0" y="0"/>
                        </a:moveTo>
                        <a:cubicBezTo>
                          <a:pt x="247968" y="118645"/>
                          <a:pt x="1326146" y="116012"/>
                          <a:pt x="2054709" y="0"/>
                        </a:cubicBezTo>
                        <a:cubicBezTo>
                          <a:pt x="1921827" y="2167793"/>
                          <a:pt x="2139660" y="5736188"/>
                          <a:pt x="2054709" y="6630268"/>
                        </a:cubicBezTo>
                        <a:cubicBezTo>
                          <a:pt x="1569334" y="6764868"/>
                          <a:pt x="450331" y="6473072"/>
                          <a:pt x="0" y="6630268"/>
                        </a:cubicBezTo>
                        <a:cubicBezTo>
                          <a:pt x="-20187" y="5074776"/>
                          <a:pt x="-152480" y="2299821"/>
                          <a:pt x="0" y="0"/>
                        </a:cubicBezTo>
                        <a:close/>
                      </a:path>
                    </a:pathLst>
                  </a:custGeom>
                  <ask:type>
                    <ask:lineSketchNone/>
                  </ask:type>
                </ask:lineSketchStyleProps>
              </a:ext>
            </a:extLst>
          </a:ln>
          <a:effectLst>
            <a:innerShdw blurRad="114300">
              <a:prstClr val="black"/>
            </a:inn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068DCF-BB6F-2E12-6843-ECAC8C962EAB}"/>
              </a:ext>
            </a:extLst>
          </p:cNvPr>
          <p:cNvSpPr/>
          <p:nvPr/>
        </p:nvSpPr>
        <p:spPr>
          <a:xfrm rot="5400000">
            <a:off x="5706335" y="123119"/>
            <a:ext cx="1484555" cy="6186839"/>
          </a:xfrm>
          <a:custGeom>
            <a:avLst/>
            <a:gdLst>
              <a:gd name="connsiteX0" fmla="*/ 0 w 1484555"/>
              <a:gd name="connsiteY0" fmla="*/ 0 h 6186839"/>
              <a:gd name="connsiteX1" fmla="*/ 1484555 w 1484555"/>
              <a:gd name="connsiteY1" fmla="*/ 0 h 6186839"/>
              <a:gd name="connsiteX2" fmla="*/ 1484555 w 1484555"/>
              <a:gd name="connsiteY2" fmla="*/ 6186839 h 6186839"/>
              <a:gd name="connsiteX3" fmla="*/ 0 w 1484555"/>
              <a:gd name="connsiteY3" fmla="*/ 6186839 h 6186839"/>
              <a:gd name="connsiteX4" fmla="*/ 0 w 1484555"/>
              <a:gd name="connsiteY4" fmla="*/ 0 h 618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55" h="6186839" fill="none" extrusionOk="0">
                <a:moveTo>
                  <a:pt x="0" y="0"/>
                </a:moveTo>
                <a:cubicBezTo>
                  <a:pt x="615460" y="59508"/>
                  <a:pt x="931785" y="114195"/>
                  <a:pt x="1484555" y="0"/>
                </a:cubicBezTo>
                <a:cubicBezTo>
                  <a:pt x="1410784" y="1647518"/>
                  <a:pt x="1328672" y="3360654"/>
                  <a:pt x="1484555" y="6186839"/>
                </a:cubicBezTo>
                <a:cubicBezTo>
                  <a:pt x="840067" y="6118257"/>
                  <a:pt x="621324" y="6090474"/>
                  <a:pt x="0" y="6186839"/>
                </a:cubicBezTo>
                <a:cubicBezTo>
                  <a:pt x="152408" y="5530394"/>
                  <a:pt x="73868" y="2089101"/>
                  <a:pt x="0" y="0"/>
                </a:cubicBezTo>
                <a:close/>
              </a:path>
              <a:path w="1484555" h="6186839" stroke="0" extrusionOk="0">
                <a:moveTo>
                  <a:pt x="0" y="0"/>
                </a:moveTo>
                <a:cubicBezTo>
                  <a:pt x="507879" y="-111902"/>
                  <a:pt x="818585" y="60673"/>
                  <a:pt x="1484555" y="0"/>
                </a:cubicBezTo>
                <a:cubicBezTo>
                  <a:pt x="1545268" y="2489640"/>
                  <a:pt x="1423483" y="4404022"/>
                  <a:pt x="1484555" y="6186839"/>
                </a:cubicBezTo>
                <a:cubicBezTo>
                  <a:pt x="991501" y="6285070"/>
                  <a:pt x="493042" y="6182018"/>
                  <a:pt x="0" y="6186839"/>
                </a:cubicBezTo>
                <a:cubicBezTo>
                  <a:pt x="-24452" y="3814300"/>
                  <a:pt x="-67663" y="1652158"/>
                  <a:pt x="0" y="0"/>
                </a:cubicBezTo>
                <a:close/>
              </a:path>
            </a:pathLst>
          </a:custGeom>
          <a:gradFill flip="none" rotWithShape="1">
            <a:gsLst>
              <a:gs pos="0">
                <a:schemeClr val="accent2"/>
              </a:gs>
              <a:gs pos="46000">
                <a:schemeClr val="accent1">
                  <a:lumMod val="95000"/>
                  <a:lumOff val="5000"/>
                </a:schemeClr>
              </a:gs>
              <a:gs pos="100000">
                <a:schemeClr val="accent1">
                  <a:lumMod val="60000"/>
                </a:schemeClr>
              </a:gs>
            </a:gsLst>
            <a:path path="circle">
              <a:fillToRect l="50000" t="50000" r="50000" b="50000"/>
            </a:path>
            <a:tileRect/>
          </a:gradFill>
          <a:ln w="19050" cap="flat">
            <a:noFill/>
            <a:prstDash val="solid"/>
            <a:extLst>
              <a:ext uri="{C807C97D-BFC1-408E-A445-0C87EB9F89A2}">
                <ask:lineSketchStyleProps xmlns:ask="http://schemas.microsoft.com/office/drawing/2018/sketchyshapes" sd="981765707">
                  <a:prstGeom prst="rect">
                    <a:avLst/>
                  </a:prstGeom>
                  <ask:type>
                    <ask:lineSketchCurved/>
                  </ask:type>
                </ask:lineSketchStyleProps>
              </a:ext>
            </a:extLst>
          </a:ln>
          <a:effectLst>
            <a:innerShdw blurRad="114300">
              <a:prstClr val="black"/>
            </a:inn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ove outline">
            <a:extLst>
              <a:ext uri="{FF2B5EF4-FFF2-40B4-BE49-F238E27FC236}">
                <a16:creationId xmlns:a16="http://schemas.microsoft.com/office/drawing/2014/main" id="{5F7F109F-80F7-FDED-EED8-D6405C4516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5608" y="5715868"/>
            <a:ext cx="914400" cy="914400"/>
          </a:xfrm>
          <a:prstGeom prst="rect">
            <a:avLst/>
          </a:prstGeom>
        </p:spPr>
      </p:pic>
      <p:sp>
        <p:nvSpPr>
          <p:cNvPr id="4" name="TextBox 3">
            <a:extLst>
              <a:ext uri="{FF2B5EF4-FFF2-40B4-BE49-F238E27FC236}">
                <a16:creationId xmlns:a16="http://schemas.microsoft.com/office/drawing/2014/main" id="{F284E5E8-09B9-D847-8704-348FF64996B3}"/>
              </a:ext>
            </a:extLst>
          </p:cNvPr>
          <p:cNvSpPr txBox="1"/>
          <p:nvPr/>
        </p:nvSpPr>
        <p:spPr>
          <a:xfrm>
            <a:off x="5295453" y="1142132"/>
            <a:ext cx="2054710" cy="707886"/>
          </a:xfrm>
          <a:prstGeom prst="rect">
            <a:avLst/>
          </a:prstGeom>
          <a:noFill/>
        </p:spPr>
        <p:txBody>
          <a:bodyPr wrap="square" rtlCol="0">
            <a:spAutoFit/>
          </a:bodyPr>
          <a:lstStyle/>
          <a:p>
            <a:r>
              <a:rPr lang="en-US" sz="4000" dirty="0">
                <a:solidFill>
                  <a:schemeClr val="bg1">
                    <a:lumMod val="95000"/>
                  </a:schemeClr>
                </a:solidFill>
                <a:latin typeface="Cochocib Script Latin Pro" panose="020B0604020202020204" pitchFamily="2" charset="0"/>
              </a:rPr>
              <a:t>Take a break</a:t>
            </a:r>
            <a:endParaRPr lang="en-US" sz="4000" dirty="0">
              <a:solidFill>
                <a:schemeClr val="bg1">
                  <a:lumMod val="95000"/>
                </a:schemeClr>
              </a:solidFill>
            </a:endParaRPr>
          </a:p>
        </p:txBody>
      </p:sp>
      <p:sp>
        <p:nvSpPr>
          <p:cNvPr id="6" name="TextBox 5">
            <a:extLst>
              <a:ext uri="{FF2B5EF4-FFF2-40B4-BE49-F238E27FC236}">
                <a16:creationId xmlns:a16="http://schemas.microsoft.com/office/drawing/2014/main" id="{9A906A7E-0E8A-3BFE-263D-59A4069B9AA0}"/>
              </a:ext>
            </a:extLst>
          </p:cNvPr>
          <p:cNvSpPr txBox="1"/>
          <p:nvPr/>
        </p:nvSpPr>
        <p:spPr>
          <a:xfrm>
            <a:off x="5295453" y="3876666"/>
            <a:ext cx="2054710" cy="1938992"/>
          </a:xfrm>
          <a:prstGeom prst="rect">
            <a:avLst/>
          </a:prstGeom>
          <a:noFill/>
        </p:spPr>
        <p:txBody>
          <a:bodyPr wrap="square" rtlCol="0">
            <a:spAutoFit/>
          </a:bodyPr>
          <a:lstStyle/>
          <a:p>
            <a:pPr algn="ctr"/>
            <a:r>
              <a:rPr lang="en-US" sz="4000" dirty="0">
                <a:solidFill>
                  <a:schemeClr val="bg1">
                    <a:lumMod val="95000"/>
                  </a:schemeClr>
                </a:solidFill>
                <a:latin typeface="Cochocib Script Latin Pro" panose="020B0604020202020204" pitchFamily="2" charset="0"/>
              </a:rPr>
              <a:t>Pray</a:t>
            </a:r>
          </a:p>
          <a:p>
            <a:pPr algn="ctr"/>
            <a:r>
              <a:rPr lang="en-US" sz="4000" dirty="0">
                <a:solidFill>
                  <a:schemeClr val="bg1">
                    <a:lumMod val="95000"/>
                  </a:schemeClr>
                </a:solidFill>
                <a:latin typeface="Cochocib Script Latin Pro" panose="020B0604020202020204" pitchFamily="2" charset="0"/>
              </a:rPr>
              <a:t>Meditate</a:t>
            </a:r>
          </a:p>
          <a:p>
            <a:pPr algn="ctr"/>
            <a:r>
              <a:rPr lang="en-US" sz="4000" dirty="0">
                <a:solidFill>
                  <a:schemeClr val="bg1">
                    <a:lumMod val="95000"/>
                  </a:schemeClr>
                </a:solidFill>
                <a:latin typeface="Cochocib Script Latin Pro" panose="020B0604020202020204" pitchFamily="2" charset="0"/>
              </a:rPr>
              <a:t>Journal</a:t>
            </a:r>
            <a:endParaRPr lang="en-US" sz="4000" dirty="0">
              <a:solidFill>
                <a:schemeClr val="bg1">
                  <a:lumMod val="95000"/>
                </a:schemeClr>
              </a:solidFill>
            </a:endParaRPr>
          </a:p>
        </p:txBody>
      </p:sp>
      <p:sp>
        <p:nvSpPr>
          <p:cNvPr id="8" name="TextBox 7">
            <a:extLst>
              <a:ext uri="{FF2B5EF4-FFF2-40B4-BE49-F238E27FC236}">
                <a16:creationId xmlns:a16="http://schemas.microsoft.com/office/drawing/2014/main" id="{38C2EFC6-6844-0223-12E9-18221BE6CB0E}"/>
              </a:ext>
            </a:extLst>
          </p:cNvPr>
          <p:cNvSpPr txBox="1"/>
          <p:nvPr/>
        </p:nvSpPr>
        <p:spPr>
          <a:xfrm>
            <a:off x="5295453" y="1850018"/>
            <a:ext cx="2054710" cy="707886"/>
          </a:xfrm>
          <a:prstGeom prst="rect">
            <a:avLst/>
          </a:prstGeom>
          <a:noFill/>
        </p:spPr>
        <p:txBody>
          <a:bodyPr wrap="square" rtlCol="0">
            <a:spAutoFit/>
          </a:bodyPr>
          <a:lstStyle/>
          <a:p>
            <a:r>
              <a:rPr lang="en-US" sz="4000" dirty="0">
                <a:solidFill>
                  <a:schemeClr val="bg1">
                    <a:lumMod val="95000"/>
                  </a:schemeClr>
                </a:solidFill>
                <a:latin typeface="Cochocib Script Latin Pro" panose="020B0604020202020204" pitchFamily="2" charset="0"/>
              </a:rPr>
              <a:t>Wait on God</a:t>
            </a:r>
            <a:endParaRPr lang="en-US" sz="4000" dirty="0">
              <a:solidFill>
                <a:schemeClr val="bg1">
                  <a:lumMod val="95000"/>
                </a:schemeClr>
              </a:solidFill>
            </a:endParaRPr>
          </a:p>
        </p:txBody>
      </p:sp>
      <p:pic>
        <p:nvPicPr>
          <p:cNvPr id="9" name="Graphic 8" descr="Dove outline">
            <a:extLst>
              <a:ext uri="{FF2B5EF4-FFF2-40B4-BE49-F238E27FC236}">
                <a16:creationId xmlns:a16="http://schemas.microsoft.com/office/drawing/2014/main" id="{607B2D6F-F58C-8E14-1592-412068C62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4433" y="327522"/>
            <a:ext cx="914400" cy="914400"/>
          </a:xfrm>
          <a:prstGeom prst="rect">
            <a:avLst/>
          </a:prstGeom>
        </p:spPr>
      </p:pic>
      <p:sp>
        <p:nvSpPr>
          <p:cNvPr id="3" name="Text Placeholder 2">
            <a:extLst>
              <a:ext uri="{FF2B5EF4-FFF2-40B4-BE49-F238E27FC236}">
                <a16:creationId xmlns:a16="http://schemas.microsoft.com/office/drawing/2014/main" id="{C7CF0778-06B8-4CC9-8877-E1FC04B6EE2B}"/>
              </a:ext>
            </a:extLst>
          </p:cNvPr>
          <p:cNvSpPr>
            <a:spLocks noGrp="1"/>
          </p:cNvSpPr>
          <p:nvPr>
            <p:ph type="body" sz="half" idx="2"/>
          </p:nvPr>
        </p:nvSpPr>
        <p:spPr>
          <a:xfrm>
            <a:off x="3495041" y="3159760"/>
            <a:ext cx="6046992" cy="700192"/>
          </a:xfrm>
        </p:spPr>
        <p:txBody>
          <a:bodyPr/>
          <a:lstStyle/>
          <a:p>
            <a:r>
              <a:rPr lang="en-US" sz="7200" dirty="0">
                <a:latin typeface="Cochocib Script Latin Pro" panose="020B0604020202020204" pitchFamily="2" charset="0"/>
              </a:rPr>
              <a:t>Rest     Reflect    Renew</a:t>
            </a:r>
          </a:p>
        </p:txBody>
      </p:sp>
    </p:spTree>
    <p:extLst>
      <p:ext uri="{BB962C8B-B14F-4D97-AF65-F5344CB8AC3E}">
        <p14:creationId xmlns:p14="http://schemas.microsoft.com/office/powerpoint/2010/main" val="39883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A8EE728-D1CA-1A40-B861-E5EBA300761B}"/>
              </a:ext>
            </a:extLst>
          </p:cNvPr>
          <p:cNvPicPr>
            <a:picLocks noGrp="1" noChangeAspect="1"/>
          </p:cNvPicPr>
          <p:nvPr>
            <p:ph type="pic" sz="quarter" idx="10"/>
          </p:nvPr>
        </p:nvPicPr>
        <p:blipFill>
          <a:blip r:embed="rId3"/>
          <a:srcRect/>
          <a:stretch>
            <a:fillRect/>
          </a:stretch>
        </p:blipFill>
        <p:spPr/>
      </p:pic>
      <p:pic>
        <p:nvPicPr>
          <p:cNvPr id="9" name="Picture 8">
            <a:extLst>
              <a:ext uri="{FF2B5EF4-FFF2-40B4-BE49-F238E27FC236}">
                <a16:creationId xmlns:a16="http://schemas.microsoft.com/office/drawing/2014/main" id="{6627867C-2702-DAC3-6830-FE2EA0AEA442}"/>
              </a:ext>
            </a:extLst>
          </p:cNvPr>
          <p:cNvPicPr>
            <a:picLocks noChangeAspect="1"/>
          </p:cNvPicPr>
          <p:nvPr/>
        </p:nvPicPr>
        <p:blipFill>
          <a:blip r:embed="rId4"/>
          <a:stretch>
            <a:fillRect/>
          </a:stretch>
        </p:blipFill>
        <p:spPr>
          <a:xfrm>
            <a:off x="4289829" y="2233295"/>
            <a:ext cx="7507347" cy="1100214"/>
          </a:xfrm>
          <a:prstGeom prst="rect">
            <a:avLst/>
          </a:prstGeom>
        </p:spPr>
      </p:pic>
      <p:sp>
        <p:nvSpPr>
          <p:cNvPr id="11" name="TextBox 10">
            <a:extLst>
              <a:ext uri="{FF2B5EF4-FFF2-40B4-BE49-F238E27FC236}">
                <a16:creationId xmlns:a16="http://schemas.microsoft.com/office/drawing/2014/main" id="{E88DFB13-9296-9CC3-6B4E-0B31C23D6B72}"/>
              </a:ext>
            </a:extLst>
          </p:cNvPr>
          <p:cNvSpPr txBox="1"/>
          <p:nvPr/>
        </p:nvSpPr>
        <p:spPr>
          <a:xfrm>
            <a:off x="4389700" y="3654762"/>
            <a:ext cx="6094070" cy="1015663"/>
          </a:xfrm>
          <a:prstGeom prst="rect">
            <a:avLst/>
          </a:prstGeom>
          <a:noFill/>
        </p:spPr>
        <p:txBody>
          <a:bodyPr wrap="square">
            <a:spAutoFit/>
          </a:bodyPr>
          <a:lstStyle/>
          <a:p>
            <a:r>
              <a:rPr lang="en-US" sz="2400" b="1" i="0" u="none" strike="noStrike" baseline="0" dirty="0">
                <a:solidFill>
                  <a:schemeClr val="accent4"/>
                </a:solidFill>
                <a:latin typeface="Ridley Grotesk Bold"/>
              </a:rPr>
              <a:t>What is a Soul Care Retreat? </a:t>
            </a:r>
            <a:endParaRPr lang="en-US" sz="2400" b="0" i="0" u="none" strike="noStrike" baseline="0" dirty="0">
              <a:solidFill>
                <a:schemeClr val="accent4"/>
              </a:solidFill>
              <a:latin typeface="Ridley Grotesk Bold"/>
            </a:endParaRPr>
          </a:p>
          <a:p>
            <a:r>
              <a:rPr lang="en-US" sz="1800" b="0" i="0" u="none" strike="noStrike" baseline="0" dirty="0">
                <a:solidFill>
                  <a:schemeClr val="tx2"/>
                </a:solidFill>
                <a:latin typeface="Barlow" panose="00000500000000000000" pitchFamily="2" charset="0"/>
              </a:rPr>
              <a:t>An event where women come together virtually or in person to experience rest, rejuvenation, and spiritual nourishment. </a:t>
            </a:r>
            <a:endParaRPr lang="en-US" dirty="0">
              <a:solidFill>
                <a:schemeClr val="tx2"/>
              </a:solidFill>
            </a:endParaRPr>
          </a:p>
        </p:txBody>
      </p:sp>
    </p:spTree>
    <p:extLst>
      <p:ext uri="{BB962C8B-B14F-4D97-AF65-F5344CB8AC3E}">
        <p14:creationId xmlns:p14="http://schemas.microsoft.com/office/powerpoint/2010/main" val="193479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outdoor, tree, person&#10;&#10;Description automatically generated">
            <a:extLst>
              <a:ext uri="{FF2B5EF4-FFF2-40B4-BE49-F238E27FC236}">
                <a16:creationId xmlns:a16="http://schemas.microsoft.com/office/drawing/2014/main" id="{1F131A96-BEED-1641-822A-093F2C6A7F4F}"/>
              </a:ext>
            </a:extLst>
          </p:cNvPr>
          <p:cNvPicPr>
            <a:picLocks noGrp="1" noChangeAspect="1"/>
          </p:cNvPicPr>
          <p:nvPr>
            <p:ph type="pic" idx="13"/>
          </p:nvPr>
        </p:nvPicPr>
        <p:blipFill rotWithShape="1">
          <a:blip r:embed="rId3"/>
          <a:srcRect t="7772" b="50000"/>
          <a:stretch/>
        </p:blipFill>
        <p:spPr>
          <a:xfrm>
            <a:off x="0" y="0"/>
            <a:ext cx="12192000" cy="3429000"/>
          </a:xfrm>
        </p:spPr>
      </p:pic>
      <p:sp>
        <p:nvSpPr>
          <p:cNvPr id="3" name="Title 2">
            <a:extLst>
              <a:ext uri="{FF2B5EF4-FFF2-40B4-BE49-F238E27FC236}">
                <a16:creationId xmlns:a16="http://schemas.microsoft.com/office/drawing/2014/main" id="{0CFD8314-6DF0-954D-9A89-964585606539}"/>
              </a:ext>
            </a:extLst>
          </p:cNvPr>
          <p:cNvSpPr>
            <a:spLocks noGrp="1"/>
          </p:cNvSpPr>
          <p:nvPr>
            <p:ph type="title"/>
          </p:nvPr>
        </p:nvSpPr>
        <p:spPr>
          <a:xfrm>
            <a:off x="2702128" y="3585771"/>
            <a:ext cx="6787744" cy="2890791"/>
          </a:xfrm>
        </p:spPr>
        <p:txBody>
          <a:bodyPr/>
          <a:lstStyle/>
          <a:p>
            <a:pPr algn="ctr"/>
            <a:r>
              <a:rPr lang="en-US" sz="2800" b="0" dirty="0">
                <a:effectLst/>
                <a:latin typeface="Montserrat" panose="00000500000000000000" pitchFamily="2" charset="0"/>
                <a:ea typeface="Calibri" panose="020F0502020204030204" pitchFamily="34" charset="0"/>
              </a:rPr>
              <a:t>“Come to Me, all you who labor and are heavy laden, and I will give you rest. Take My yoke upon you and learn from Me, for I am gentle and lowly in heart, and you will find rest for your souls”</a:t>
            </a:r>
            <a:endParaRPr lang="en-US" sz="2800" b="0" dirty="0">
              <a:latin typeface="Montserrat" panose="00000500000000000000" pitchFamily="2" charset="0"/>
            </a:endParaRPr>
          </a:p>
        </p:txBody>
      </p:sp>
      <p:pic>
        <p:nvPicPr>
          <p:cNvPr id="6" name="Picture 5" descr="A picture containing tableware&#10;&#10;Description automatically generated">
            <a:extLst>
              <a:ext uri="{FF2B5EF4-FFF2-40B4-BE49-F238E27FC236}">
                <a16:creationId xmlns:a16="http://schemas.microsoft.com/office/drawing/2014/main" id="{415EC23F-813C-0E4A-A921-E9ED6D0565C5}"/>
              </a:ext>
            </a:extLst>
          </p:cNvPr>
          <p:cNvPicPr>
            <a:picLocks noChangeAspect="1"/>
          </p:cNvPicPr>
          <p:nvPr/>
        </p:nvPicPr>
        <p:blipFill>
          <a:blip r:embed="rId4">
            <a:alphaModFix amt="2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48997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820657B2-FD5E-EE46-BACA-8338597F0640}"/>
              </a:ext>
            </a:extLst>
          </p:cNvPr>
          <p:cNvPicPr>
            <a:picLocks noChangeAspect="1"/>
          </p:cNvPicPr>
          <p:nvPr/>
        </p:nvPicPr>
        <p:blipFill>
          <a:blip r:embed="rId3"/>
          <a:stretch>
            <a:fillRect/>
          </a:stretch>
        </p:blipFill>
        <p:spPr>
          <a:xfrm>
            <a:off x="9627052" y="2969368"/>
            <a:ext cx="2057400" cy="919263"/>
          </a:xfrm>
          <a:prstGeom prst="rect">
            <a:avLst/>
          </a:prstGeom>
        </p:spPr>
      </p:pic>
    </p:spTree>
    <p:extLst>
      <p:ext uri="{BB962C8B-B14F-4D97-AF65-F5344CB8AC3E}">
        <p14:creationId xmlns:p14="http://schemas.microsoft.com/office/powerpoint/2010/main" val="2389290887"/>
      </p:ext>
    </p:extLst>
  </p:cSld>
  <p:clrMapOvr>
    <a:masterClrMapping/>
  </p:clrMapOvr>
</p:sld>
</file>

<file path=ppt/theme/theme1.xml><?xml version="1.0" encoding="utf-8"?>
<a:theme xmlns:a="http://schemas.openxmlformats.org/drawingml/2006/main" name="Office Theme">
  <a:themeElements>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2.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3.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docProps/app.xml><?xml version="1.0" encoding="utf-8"?>
<Properties xmlns="http://schemas.openxmlformats.org/officeDocument/2006/extended-properties" xmlns:vt="http://schemas.openxmlformats.org/officeDocument/2006/docPropsVTypes">
  <TotalTime>262</TotalTime>
  <Words>1832</Words>
  <Application>Microsoft Office PowerPoint</Application>
  <PresentationFormat>Widescreen</PresentationFormat>
  <Paragraphs>114</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Barlow</vt:lpstr>
      <vt:lpstr>Calibri</vt:lpstr>
      <vt:lpstr>Cochocib Script Latin Pro</vt:lpstr>
      <vt:lpstr>Montserrat</vt:lpstr>
      <vt:lpstr>Montserrat-Regular</vt:lpstr>
      <vt:lpstr>Ridley Grotesk Bold</vt:lpstr>
      <vt:lpstr>Times New Roman</vt:lpstr>
      <vt:lpstr>Wingdings</vt:lpstr>
      <vt:lpstr>Office Theme</vt:lpstr>
      <vt:lpstr>PowerPoint Presentation</vt:lpstr>
      <vt:lpstr>Breathe and Pray</vt:lpstr>
      <vt:lpstr>We show up, we take action, we get it done. Our passion is boundless.</vt:lpstr>
      <vt:lpstr>PowerPoint Presentation</vt:lpstr>
      <vt:lpstr>PowerPoint Presentation</vt:lpstr>
      <vt:lpstr>PowerPoint Presentation</vt:lpstr>
      <vt:lpstr>PowerPoint Presentation</vt:lpstr>
      <vt:lpstr>“Come to Me, all you who labor and are heavy laden, and I will give you rest. Take My yoke upon you and learn from Me, for I am gentle and lowly in heart, and you will find rest for your souls”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Organization Partner Opportunity Discussion MyMeter Demonstration</dc:title>
  <dc:creator>Wendy Ruyle</dc:creator>
  <cp:lastModifiedBy>Tamara Clark</cp:lastModifiedBy>
  <cp:revision>5</cp:revision>
  <dcterms:created xsi:type="dcterms:W3CDTF">2021-03-17T22:10:15Z</dcterms:created>
  <dcterms:modified xsi:type="dcterms:W3CDTF">2022-09-08T14:42:10Z</dcterms:modified>
</cp:coreProperties>
</file>