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5"/>
  </p:notesMasterIdLst>
  <p:sldIdLst>
    <p:sldId id="287" r:id="rId3"/>
    <p:sldId id="270" r:id="rId4"/>
    <p:sldId id="272" r:id="rId5"/>
    <p:sldId id="271" r:id="rId6"/>
    <p:sldId id="257" r:id="rId7"/>
    <p:sldId id="258" r:id="rId8"/>
    <p:sldId id="259" r:id="rId9"/>
    <p:sldId id="260" r:id="rId10"/>
    <p:sldId id="261" r:id="rId11"/>
    <p:sldId id="273" r:id="rId12"/>
    <p:sldId id="274" r:id="rId13"/>
    <p:sldId id="275" r:id="rId14"/>
    <p:sldId id="262" r:id="rId15"/>
    <p:sldId id="268" r:id="rId16"/>
    <p:sldId id="276" r:id="rId17"/>
    <p:sldId id="263" r:id="rId18"/>
    <p:sldId id="264" r:id="rId19"/>
    <p:sldId id="277" r:id="rId20"/>
    <p:sldId id="265" r:id="rId21"/>
    <p:sldId id="289" r:id="rId22"/>
    <p:sldId id="266" r:id="rId23"/>
    <p:sldId id="26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8" r:id="rId3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D618A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44" autoAdjust="0"/>
    <p:restoredTop sz="94660"/>
  </p:normalViewPr>
  <p:slideViewPr>
    <p:cSldViewPr>
      <p:cViewPr varScale="1">
        <p:scale>
          <a:sx n="72" d="100"/>
          <a:sy n="72" d="100"/>
        </p:scale>
        <p:origin x="-8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189D94-DCB4-495A-AAF4-36D2D63F7F87}" type="datetimeFigureOut">
              <a:rPr lang="en-US" smtClean="0"/>
              <a:pPr/>
              <a:t>7/19/2015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1D3480-C4DE-4721-B5E0-4F6FFCDA90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13971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08BEB-D7C4-4DC6-84E7-CC5F3FC315BB}" type="datetimeFigureOut">
              <a:rPr lang="en-US"/>
              <a:pPr>
                <a:defRPr/>
              </a:pPr>
              <a:t>7/19/2015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277B0-7D9C-476A-81FB-765D38BF38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010CB-4DF8-4762-B644-03DF445DDC11}" type="datetimeFigureOut">
              <a:rPr lang="en-US"/>
              <a:pPr>
                <a:defRPr/>
              </a:pPr>
              <a:t>7/19/2015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58A2E-AD78-4C23-B397-26BDFA6754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A3A73C-D050-4302-B4B5-E01F057926E3}" type="datetimeFigureOut">
              <a:rPr lang="en-US"/>
              <a:pPr>
                <a:defRPr/>
              </a:pPr>
              <a:t>7/19/2015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B819B-06E5-4001-AE00-68E7C3D7FD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32857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30F6E-2B68-4969-9E00-CD486AF21F5B}" type="datetimeFigureOut">
              <a:rPr lang="en-US"/>
              <a:pPr>
                <a:defRPr/>
              </a:pPr>
              <a:t>7/19/2015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332DC-FB98-4D26-A710-4A866681D1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19F80-809B-4610-82D3-9AD0236DB233}" type="datetimeFigureOut">
              <a:rPr lang="en-US"/>
              <a:pPr>
                <a:defRPr/>
              </a:pPr>
              <a:t>7/19/2015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B5A9D-CFC3-4CCC-A0E1-CAA3164D22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EFAC0-434B-4649-96BC-2880D99C7B31}" type="datetimeFigureOut">
              <a:rPr lang="en-US"/>
              <a:pPr>
                <a:defRPr/>
              </a:pPr>
              <a:t>7/19/2015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7D77E-FD19-47EA-89E2-9C9FF98BAA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3F1C6C-3BD4-472B-A858-B8DD60545990}" type="datetimeFigureOut">
              <a:rPr lang="en-US"/>
              <a:pPr>
                <a:defRPr/>
              </a:pPr>
              <a:t>7/19/2015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99428-9AE9-49A4-ABB8-D232C0BE6E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798A6-37F1-4C51-8F6D-1BA4EB983FEF}" type="datetimeFigureOut">
              <a:rPr lang="en-US"/>
              <a:pPr>
                <a:defRPr/>
              </a:pPr>
              <a:t>7/19/2015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09863-B323-4856-A44D-5A9037B32D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1CF50-3DF8-4848-9744-65FAA39BD4F5}" type="datetimeFigureOut">
              <a:rPr lang="en-US"/>
              <a:pPr>
                <a:defRPr/>
              </a:pPr>
              <a:t>7/19/2015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7AF82-BDD9-4D85-8E7B-4097E3A9A5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40BEE-5A80-4B35-B132-C13964326097}" type="datetimeFigureOut">
              <a:rPr lang="en-US"/>
              <a:pPr>
                <a:defRPr/>
              </a:pPr>
              <a:t>7/19/2015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5F175-F040-476D-9AE2-34AE75DE10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F7A269-E566-4D9A-9A12-16FD0CCA760F}" type="datetimeFigureOut">
              <a:rPr lang="en-US"/>
              <a:pPr>
                <a:defRPr/>
              </a:pPr>
              <a:t>7/19/2015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CC3F1-2574-4243-9C11-0A8C64C61F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162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3A765FC-BE26-410B-91D0-0C093597DDC1}" type="datetimeFigureOut">
              <a:rPr lang="en-US"/>
              <a:pPr>
                <a:defRPr/>
              </a:pPr>
              <a:t>7/19/2015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84C12A7-5BCF-4DF2-BDE3-1391DF85AA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5638800"/>
            <a:ext cx="9144000" cy="9906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  <a:cs typeface="+mn-cs"/>
            </a:endParaRPr>
          </a:p>
        </p:txBody>
      </p:sp>
      <p:pic>
        <p:nvPicPr>
          <p:cNvPr id="9" name="Picture 3" descr="UMWFIN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5257800"/>
            <a:ext cx="228600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895600" y="6102290"/>
            <a:ext cx="601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Microsoft Sans Serif" pitchFamily="34" charset="0"/>
              </a:rPr>
              <a:t>Learning Together for the Transformation of the World</a:t>
            </a:r>
            <a:endParaRPr lang="en-US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Microsoft Sans Serif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92287" y="5649267"/>
            <a:ext cx="58707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spc="3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2015 MISSION U</a:t>
            </a:r>
            <a:endParaRPr lang="en-US" sz="2800" b="1" spc="3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3688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WordArt 7"/>
          <p:cNvSpPr>
            <a:spLocks noChangeArrowheads="1" noChangeShapeType="1" noTextEdit="1"/>
          </p:cNvSpPr>
          <p:nvPr/>
        </p:nvSpPr>
        <p:spPr bwMode="auto">
          <a:xfrm>
            <a:off x="3407946" y="560405"/>
            <a:ext cx="228600" cy="469392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6600" kern="10" dirty="0">
              <a:ln w="0" algn="ctr">
                <a:solidFill>
                  <a:srgbClr val="663300"/>
                </a:solidFill>
                <a:round/>
                <a:headEnd/>
                <a:tailEnd/>
              </a:ln>
              <a:solidFill>
                <a:srgbClr val="663300"/>
              </a:solidFill>
              <a:latin typeface="Force"/>
              <a:cs typeface="+mn-cs"/>
            </a:endParaRPr>
          </a:p>
        </p:txBody>
      </p:sp>
      <p:sp>
        <p:nvSpPr>
          <p:cNvPr id="1032" name="WordArt 8"/>
          <p:cNvSpPr>
            <a:spLocks noChangeArrowheads="1" noChangeShapeType="1" noTextEdit="1"/>
          </p:cNvSpPr>
          <p:nvPr/>
        </p:nvSpPr>
        <p:spPr bwMode="auto">
          <a:xfrm rot="5400000">
            <a:off x="3384055" y="478490"/>
            <a:ext cx="279400" cy="2343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6600" kern="10" dirty="0">
              <a:ln w="0" algn="ctr">
                <a:solidFill>
                  <a:srgbClr val="663300"/>
                </a:solidFill>
                <a:round/>
                <a:headEnd/>
                <a:tailEnd/>
              </a:ln>
              <a:solidFill>
                <a:srgbClr val="663300"/>
              </a:solidFill>
              <a:latin typeface="Force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19600" y="1905000"/>
            <a:ext cx="3962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ner Hand ITC" pitchFamily="66" charset="0"/>
                <a:cs typeface="+mn-cs"/>
              </a:rPr>
              <a:t>Learning Together for the Transformation</a:t>
            </a:r>
            <a:br>
              <a:rPr lang="en-US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ner Hand ITC" pitchFamily="66" charset="0"/>
                <a:cs typeface="+mn-cs"/>
              </a:rPr>
            </a:br>
            <a:r>
              <a:rPr lang="en-US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ner Hand ITC" pitchFamily="66" charset="0"/>
                <a:cs typeface="+mn-cs"/>
              </a:rPr>
              <a:t>of the World</a:t>
            </a:r>
            <a:endParaRPr lang="en-US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iner Hand ITC" pitchFamily="66" charset="0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91000" y="838200"/>
            <a:ext cx="449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5400" b="1" dirty="0" smtClean="0">
                <a:solidFill>
                  <a:srgbClr val="4BACC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MISSION U:</a:t>
            </a:r>
            <a:r>
              <a:rPr lang="en-US" sz="3600" dirty="0" smtClean="0">
                <a:solidFill>
                  <a:prstClr val="white"/>
                </a:solidFill>
                <a:latin typeface="Calibri"/>
                <a:cs typeface="+mn-cs"/>
              </a:rPr>
              <a:t>:</a:t>
            </a:r>
            <a:endParaRPr lang="en-US" sz="3600" dirty="0">
              <a:solidFill>
                <a:prstClr val="white"/>
              </a:solidFill>
              <a:latin typeface="Calibri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/>
          <a:srcRect l="34188" t="38541" r="35359" b="6251"/>
          <a:stretch/>
        </p:blipFill>
        <p:spPr>
          <a:xfrm>
            <a:off x="903873" y="1066800"/>
            <a:ext cx="3124200" cy="31842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35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35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35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925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ChangeArrowheads="1"/>
          </p:cNvSpPr>
          <p:nvPr/>
        </p:nvSpPr>
        <p:spPr bwMode="auto">
          <a:xfrm>
            <a:off x="228600" y="2690813"/>
            <a:ext cx="8382000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>
                <a:latin typeface="Baskerville Old Face" pitchFamily="18" charset="0"/>
              </a:rPr>
              <a:t>He speaks, and listening to his voice, </a:t>
            </a:r>
            <a:br>
              <a:rPr lang="en-US" sz="4400" b="1">
                <a:latin typeface="Baskerville Old Face" pitchFamily="18" charset="0"/>
              </a:rPr>
            </a:br>
            <a:r>
              <a:rPr lang="en-US" sz="4400" b="1">
                <a:latin typeface="Baskerville Old Face" pitchFamily="18" charset="0"/>
              </a:rPr>
              <a:t>new life the dead receive; </a:t>
            </a:r>
            <a:br>
              <a:rPr lang="en-US" sz="4400" b="1">
                <a:latin typeface="Baskerville Old Face" pitchFamily="18" charset="0"/>
              </a:rPr>
            </a:br>
            <a:r>
              <a:rPr lang="en-US" sz="4400" b="1">
                <a:latin typeface="Baskerville Old Face" pitchFamily="18" charset="0"/>
              </a:rPr>
              <a:t>the mournful, broken hearts rejoice, </a:t>
            </a:r>
            <a:br>
              <a:rPr lang="en-US" sz="4400" b="1">
                <a:latin typeface="Baskerville Old Face" pitchFamily="18" charset="0"/>
              </a:rPr>
            </a:br>
            <a:r>
              <a:rPr lang="en-US" sz="4400" b="1">
                <a:latin typeface="Baskerville Old Face" pitchFamily="18" charset="0"/>
              </a:rPr>
              <a:t>the humble poor believe. </a:t>
            </a:r>
            <a:br>
              <a:rPr lang="en-US" sz="4400" b="1">
                <a:latin typeface="Baskerville Old Face" pitchFamily="18" charset="0"/>
              </a:rPr>
            </a:br>
            <a:endParaRPr lang="en-US" sz="4400" b="1">
              <a:latin typeface="Baskerville Old Fac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ChangeArrowheads="1"/>
          </p:cNvSpPr>
          <p:nvPr/>
        </p:nvSpPr>
        <p:spPr bwMode="auto">
          <a:xfrm>
            <a:off x="152400" y="2667000"/>
            <a:ext cx="8991600" cy="347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>
                <a:latin typeface="Baskerville Old Face" pitchFamily="18" charset="0"/>
              </a:rPr>
              <a:t>Hear him, ye deaf; his praise, ye dumb, </a:t>
            </a:r>
            <a:br>
              <a:rPr lang="en-US" sz="4400" b="1">
                <a:latin typeface="Baskerville Old Face" pitchFamily="18" charset="0"/>
              </a:rPr>
            </a:br>
            <a:r>
              <a:rPr lang="en-US" sz="4400" b="1">
                <a:latin typeface="Baskerville Old Face" pitchFamily="18" charset="0"/>
              </a:rPr>
              <a:t>your loosened tongues employ; </a:t>
            </a:r>
            <a:br>
              <a:rPr lang="en-US" sz="4400" b="1">
                <a:latin typeface="Baskerville Old Face" pitchFamily="18" charset="0"/>
              </a:rPr>
            </a:br>
            <a:r>
              <a:rPr lang="en-US" sz="4400" b="1">
                <a:latin typeface="Baskerville Old Face" pitchFamily="18" charset="0"/>
              </a:rPr>
              <a:t>ye blind, behold your savior come, </a:t>
            </a:r>
            <a:br>
              <a:rPr lang="en-US" sz="4400" b="1">
                <a:latin typeface="Baskerville Old Face" pitchFamily="18" charset="0"/>
              </a:rPr>
            </a:br>
            <a:r>
              <a:rPr lang="en-US" sz="4400" b="1">
                <a:latin typeface="Baskerville Old Face" pitchFamily="18" charset="0"/>
              </a:rPr>
              <a:t>and leap, ye lame, for joy. </a:t>
            </a:r>
            <a:br>
              <a:rPr lang="en-US" sz="4400" b="1">
                <a:latin typeface="Baskerville Old Face" pitchFamily="18" charset="0"/>
              </a:rPr>
            </a:br>
            <a:endParaRPr lang="en-US" sz="4400" b="1">
              <a:latin typeface="Baskerville Old Fac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ChangeArrowheads="1"/>
          </p:cNvSpPr>
          <p:nvPr/>
        </p:nvSpPr>
        <p:spPr bwMode="auto">
          <a:xfrm>
            <a:off x="381000" y="2438400"/>
            <a:ext cx="8458200" cy="366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 dirty="0">
                <a:latin typeface="Baskerville Old Face" pitchFamily="18" charset="0"/>
              </a:rPr>
              <a:t>How great is our God – sing with me</a:t>
            </a:r>
            <a:br>
              <a:rPr lang="en-US" sz="4400" b="1" dirty="0">
                <a:latin typeface="Baskerville Old Face" pitchFamily="18" charset="0"/>
              </a:rPr>
            </a:br>
            <a:r>
              <a:rPr lang="en-US" sz="4400" b="1" dirty="0">
                <a:latin typeface="Baskerville Old Face" pitchFamily="18" charset="0"/>
              </a:rPr>
              <a:t>How great is our God </a:t>
            </a:r>
          </a:p>
          <a:p>
            <a:r>
              <a:rPr lang="en-US" sz="4400" b="1" dirty="0">
                <a:latin typeface="Baskerville Old Face" pitchFamily="18" charset="0"/>
              </a:rPr>
              <a:t>and all will see how great, </a:t>
            </a:r>
          </a:p>
          <a:p>
            <a:r>
              <a:rPr lang="en-US" sz="4400" b="1" dirty="0">
                <a:latin typeface="Baskerville Old Face" pitchFamily="18" charset="0"/>
              </a:rPr>
              <a:t>how great is our </a:t>
            </a:r>
            <a:r>
              <a:rPr lang="en-US" sz="4400" b="1" dirty="0" smtClean="0">
                <a:latin typeface="Baskerville Old Face" pitchFamily="18" charset="0"/>
              </a:rPr>
              <a:t>God</a:t>
            </a:r>
          </a:p>
          <a:p>
            <a:endParaRPr lang="en-US" sz="2800" b="1" dirty="0" smtClean="0">
              <a:latin typeface="Baskerville Old Face" pitchFamily="18" charset="0"/>
            </a:endParaRPr>
          </a:p>
          <a:p>
            <a:r>
              <a:rPr lang="en-US" sz="2000" b="1" dirty="0" smtClean="0">
                <a:latin typeface="Baskerville Old Face" pitchFamily="18" charset="0"/>
              </a:rPr>
              <a:t>Chris Tomlin, CCLI license #4348399</a:t>
            </a:r>
            <a:endParaRPr lang="en-US" sz="2000" b="1" dirty="0">
              <a:latin typeface="Baskerville Old Fac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ChangeArrowheads="1"/>
          </p:cNvSpPr>
          <p:nvPr/>
        </p:nvSpPr>
        <p:spPr bwMode="auto">
          <a:xfrm>
            <a:off x="381000" y="776288"/>
            <a:ext cx="8458200" cy="581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4400" b="1">
                <a:solidFill>
                  <a:schemeClr val="bg1"/>
                </a:solidFill>
                <a:latin typeface="Baskerville Old Face" pitchFamily="18" charset="0"/>
                <a:cs typeface="Times New Roman" pitchFamily="18" charset="0"/>
              </a:rPr>
              <a:t>Call to Worship</a:t>
            </a:r>
            <a:r>
              <a:rPr lang="en-US" sz="4400">
                <a:solidFill>
                  <a:schemeClr val="bg1"/>
                </a:solidFill>
                <a:latin typeface="Baskerville Old Face" pitchFamily="18" charset="0"/>
                <a:cs typeface="Times New Roman" pitchFamily="18" charset="0"/>
              </a:rPr>
              <a:t> </a:t>
            </a:r>
            <a:r>
              <a:rPr lang="en-US" sz="3200">
                <a:solidFill>
                  <a:schemeClr val="bg1"/>
                </a:solidFill>
                <a:latin typeface="Baskerville Old Face" pitchFamily="18" charset="0"/>
                <a:cs typeface="Times New Roman" pitchFamily="18" charset="0"/>
              </a:rPr>
              <a:t>(inspired by Psalm 119: 1-8)</a:t>
            </a:r>
          </a:p>
          <a:p>
            <a:endParaRPr lang="en-US" sz="3200">
              <a:solidFill>
                <a:schemeClr val="bg1"/>
              </a:solidFill>
              <a:latin typeface="Baskerville Old Face" pitchFamily="18" charset="0"/>
              <a:cs typeface="Times New Roman" pitchFamily="18" charset="0"/>
            </a:endParaRPr>
          </a:p>
          <a:p>
            <a:endParaRPr lang="en-US" sz="3200">
              <a:latin typeface="Baskerville Old Face" pitchFamily="18" charset="0"/>
            </a:endParaRPr>
          </a:p>
          <a:p>
            <a:pPr eaLnBrk="0" hangingPunct="0"/>
            <a:r>
              <a:rPr lang="en-US" sz="4400">
                <a:solidFill>
                  <a:srgbClr val="000000"/>
                </a:solidFill>
                <a:latin typeface="Baskerville Old Face" pitchFamily="18" charset="0"/>
                <a:cs typeface="Times New Roman" pitchFamily="18" charset="0"/>
              </a:rPr>
              <a:t>Happy are those who walk </a:t>
            </a:r>
          </a:p>
          <a:p>
            <a:pPr eaLnBrk="0" hangingPunct="0"/>
            <a:r>
              <a:rPr lang="en-US" sz="4400">
                <a:solidFill>
                  <a:srgbClr val="000000"/>
                </a:solidFill>
                <a:latin typeface="Baskerville Old Face" pitchFamily="18" charset="0"/>
                <a:cs typeface="Times New Roman" pitchFamily="18" charset="0"/>
              </a:rPr>
              <a:t>in God’s ways.</a:t>
            </a:r>
            <a:br>
              <a:rPr lang="en-US" sz="4400">
                <a:solidFill>
                  <a:srgbClr val="000000"/>
                </a:solidFill>
                <a:latin typeface="Baskerville Old Face" pitchFamily="18" charset="0"/>
                <a:cs typeface="Times New Roman" pitchFamily="18" charset="0"/>
              </a:rPr>
            </a:br>
            <a:r>
              <a:rPr lang="en-US" sz="4400" b="1">
                <a:solidFill>
                  <a:srgbClr val="000000"/>
                </a:solidFill>
                <a:latin typeface="Baskerville Old Face" pitchFamily="18" charset="0"/>
                <a:cs typeface="Times New Roman" pitchFamily="18" charset="0"/>
              </a:rPr>
              <a:t>Blessed are those who observe </a:t>
            </a:r>
          </a:p>
          <a:p>
            <a:pPr eaLnBrk="0" hangingPunct="0"/>
            <a:r>
              <a:rPr lang="en-US" sz="4400" b="1">
                <a:solidFill>
                  <a:srgbClr val="000000"/>
                </a:solidFill>
                <a:latin typeface="Baskerville Old Face" pitchFamily="18" charset="0"/>
                <a:cs typeface="Times New Roman" pitchFamily="18" charset="0"/>
              </a:rPr>
              <a:t>God’s commandments.</a:t>
            </a:r>
            <a:r>
              <a:rPr lang="en-US" sz="4400">
                <a:solidFill>
                  <a:srgbClr val="000000"/>
                </a:solidFill>
                <a:latin typeface="Baskerville Old Face" pitchFamily="18" charset="0"/>
                <a:cs typeface="Times New Roman" pitchFamily="18" charset="0"/>
              </a:rPr>
              <a:t/>
            </a:r>
            <a:br>
              <a:rPr lang="en-US" sz="4400">
                <a:solidFill>
                  <a:srgbClr val="000000"/>
                </a:solidFill>
                <a:latin typeface="Baskerville Old Face" pitchFamily="18" charset="0"/>
                <a:cs typeface="Times New Roman" pitchFamily="18" charset="0"/>
              </a:rPr>
            </a:br>
            <a:r>
              <a:rPr lang="en-US" sz="4400">
                <a:solidFill>
                  <a:srgbClr val="000000"/>
                </a:solidFill>
                <a:latin typeface="Baskerville Old Face" pitchFamily="18" charset="0"/>
                <a:cs typeface="Times New Roman" pitchFamily="18" charset="0"/>
              </a:rPr>
              <a:t/>
            </a:r>
            <a:br>
              <a:rPr lang="en-US" sz="4400">
                <a:solidFill>
                  <a:srgbClr val="000000"/>
                </a:solidFill>
                <a:latin typeface="Baskerville Old Face" pitchFamily="18" charset="0"/>
                <a:cs typeface="Times New Roman" pitchFamily="18" charset="0"/>
              </a:rPr>
            </a:br>
            <a:endParaRPr lang="en-US" sz="4400">
              <a:latin typeface="Baskerville Old Fac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381000" y="2514600"/>
            <a:ext cx="82296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solidFill>
                  <a:srgbClr val="000000"/>
                </a:solidFill>
                <a:latin typeface="Baskerville Old Face" pitchFamily="18" charset="0"/>
                <a:cs typeface="Times New Roman" pitchFamily="18" charset="0"/>
              </a:rPr>
              <a:t>Faithful are those whose eyes are fixed on righteousness.</a:t>
            </a:r>
            <a:br>
              <a:rPr lang="en-US" sz="4400">
                <a:solidFill>
                  <a:srgbClr val="000000"/>
                </a:solidFill>
                <a:latin typeface="Baskerville Old Face" pitchFamily="18" charset="0"/>
                <a:cs typeface="Times New Roman" pitchFamily="18" charset="0"/>
              </a:rPr>
            </a:br>
            <a:r>
              <a:rPr lang="en-US" sz="4400" b="1">
                <a:solidFill>
                  <a:srgbClr val="000000"/>
                </a:solidFill>
                <a:latin typeface="Baskerville Old Face" pitchFamily="18" charset="0"/>
                <a:cs typeface="Times New Roman" pitchFamily="18" charset="0"/>
              </a:rPr>
              <a:t>Joyful are those whose hearts are filled with praise</a:t>
            </a:r>
            <a:r>
              <a:rPr lang="en-US" b="1">
                <a:solidFill>
                  <a:srgbClr val="000000"/>
                </a:solidFill>
                <a:latin typeface="Baskerville Old Face" pitchFamily="18" charset="0"/>
                <a:cs typeface="Times New Roman" pitchFamily="18" charset="0"/>
              </a:rPr>
              <a:t>.</a:t>
            </a:r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ChangeArrowheads="1"/>
          </p:cNvSpPr>
          <p:nvPr/>
        </p:nvSpPr>
        <p:spPr bwMode="auto">
          <a:xfrm>
            <a:off x="609600" y="2590800"/>
            <a:ext cx="79248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4400" dirty="0">
                <a:solidFill>
                  <a:srgbClr val="000000"/>
                </a:solidFill>
                <a:latin typeface="Baskerville Old Face" pitchFamily="18" charset="0"/>
                <a:cs typeface="Times New Roman" pitchFamily="18" charset="0"/>
              </a:rPr>
              <a:t>Come, let us love the Lord </a:t>
            </a:r>
          </a:p>
          <a:p>
            <a:pPr eaLnBrk="0" hangingPunct="0"/>
            <a:r>
              <a:rPr lang="en-US" sz="4400" dirty="0">
                <a:solidFill>
                  <a:srgbClr val="000000"/>
                </a:solidFill>
                <a:latin typeface="Baskerville Old Face" pitchFamily="18" charset="0"/>
                <a:cs typeface="Times New Roman" pitchFamily="18" charset="0"/>
              </a:rPr>
              <a:t>our God.</a:t>
            </a:r>
            <a:br>
              <a:rPr lang="en-US" sz="4400" dirty="0">
                <a:solidFill>
                  <a:srgbClr val="000000"/>
                </a:solidFill>
                <a:latin typeface="Baskerville Old Face" pitchFamily="18" charset="0"/>
                <a:cs typeface="Times New Roman" pitchFamily="18" charset="0"/>
              </a:rPr>
            </a:br>
            <a:r>
              <a:rPr lang="en-US" sz="4400" b="1" dirty="0">
                <a:solidFill>
                  <a:srgbClr val="000000"/>
                </a:solidFill>
                <a:latin typeface="Baskerville Old Face" pitchFamily="18" charset="0"/>
                <a:cs typeface="Times New Roman" pitchFamily="18" charset="0"/>
              </a:rPr>
              <a:t>We come to worship the One </a:t>
            </a:r>
            <a:endParaRPr lang="en-US" sz="4400" dirty="0">
              <a:latin typeface="Baskerville Old Face" pitchFamily="18" charset="0"/>
            </a:endParaRPr>
          </a:p>
          <a:p>
            <a:pPr eaLnBrk="0" hangingPunct="0"/>
            <a:r>
              <a:rPr lang="en-US" sz="4400" b="1" dirty="0">
                <a:solidFill>
                  <a:srgbClr val="000000"/>
                </a:solidFill>
                <a:latin typeface="Baskerville Old Face" pitchFamily="18" charset="0"/>
                <a:cs typeface="Times New Roman" pitchFamily="18" charset="0"/>
              </a:rPr>
              <a:t>who leads us in  the ways of life</a:t>
            </a:r>
            <a:r>
              <a:rPr lang="en-US" sz="4400" b="1" dirty="0" smtClean="0">
                <a:solidFill>
                  <a:srgbClr val="000000"/>
                </a:solidFill>
                <a:latin typeface="Baskerville Old Face" pitchFamily="18" charset="0"/>
                <a:cs typeface="Times New Roman" pitchFamily="18" charset="0"/>
              </a:rPr>
              <a:t>.</a:t>
            </a:r>
          </a:p>
          <a:p>
            <a:pPr eaLnBrk="0" hangingPunct="0"/>
            <a:r>
              <a:rPr lang="en-US" sz="4400" b="1" dirty="0" smtClean="0">
                <a:solidFill>
                  <a:srgbClr val="000000"/>
                </a:solidFill>
                <a:latin typeface="Baskerville Old Face" pitchFamily="18" charset="0"/>
                <a:cs typeface="Times New Roman" pitchFamily="18" charset="0"/>
              </a:rPr>
              <a:t>	</a:t>
            </a:r>
            <a:r>
              <a:rPr lang="en-US" sz="4400" b="1" dirty="0" smtClean="0">
                <a:solidFill>
                  <a:srgbClr val="000000"/>
                </a:solidFill>
                <a:latin typeface="Baskerville Old Face" pitchFamily="18" charset="0"/>
                <a:cs typeface="Times New Roman" pitchFamily="18" charset="0"/>
              </a:rPr>
              <a:t>			</a:t>
            </a:r>
            <a:r>
              <a:rPr lang="en-US" sz="2000" b="1" dirty="0" err="1" smtClean="0">
                <a:solidFill>
                  <a:srgbClr val="000000"/>
                </a:solidFill>
                <a:latin typeface="Baskerville Old Face" pitchFamily="18" charset="0"/>
                <a:cs typeface="Times New Roman" pitchFamily="18" charset="0"/>
              </a:rPr>
              <a:t>re:Worship.blogspot.com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609600" y="533400"/>
            <a:ext cx="7924800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>
                <a:solidFill>
                  <a:schemeClr val="bg1"/>
                </a:solidFill>
                <a:latin typeface="Baskerville Old Face" pitchFamily="18" charset="0"/>
              </a:rPr>
              <a:t>Serving Two Masters?</a:t>
            </a:r>
          </a:p>
          <a:p>
            <a:pPr algn="ctr"/>
            <a:r>
              <a:rPr lang="en-US" sz="4400">
                <a:solidFill>
                  <a:schemeClr val="bg1"/>
                </a:solidFill>
                <a:latin typeface="Baskerville Old Face" pitchFamily="18" charset="0"/>
              </a:rPr>
              <a:t>God or Mammon </a:t>
            </a:r>
          </a:p>
          <a:p>
            <a:pPr algn="ctr"/>
            <a:endParaRPr lang="en-US" sz="4400">
              <a:solidFill>
                <a:schemeClr val="bg1"/>
              </a:solidFill>
              <a:latin typeface="Baskerville Old Face" pitchFamily="18" charset="0"/>
            </a:endParaRPr>
          </a:p>
          <a:p>
            <a:r>
              <a:rPr lang="en-US" sz="4400">
                <a:latin typeface="Baskerville Old Face" pitchFamily="18" charset="0"/>
              </a:rPr>
              <a:t>-Trusting</a:t>
            </a:r>
          </a:p>
          <a:p>
            <a:endParaRPr lang="en-US" sz="4400">
              <a:latin typeface="Baskerville Old Face" pitchFamily="18" charset="0"/>
            </a:endParaRPr>
          </a:p>
          <a:p>
            <a:pPr>
              <a:buFontTx/>
              <a:buChar char="-"/>
            </a:pPr>
            <a:r>
              <a:rPr lang="en-US" sz="4400">
                <a:latin typeface="Baskerville Old Face" pitchFamily="18" charset="0"/>
              </a:rPr>
              <a:t>Loving </a:t>
            </a:r>
          </a:p>
          <a:p>
            <a:endParaRPr lang="en-US" sz="4400">
              <a:latin typeface="Baskerville Old Face" pitchFamily="18" charset="0"/>
            </a:endParaRPr>
          </a:p>
          <a:p>
            <a:pPr>
              <a:buFontTx/>
              <a:buChar char="-"/>
            </a:pPr>
            <a:r>
              <a:rPr lang="en-US" sz="4400">
                <a:latin typeface="Baskerville Old Face" pitchFamily="18" charset="0"/>
              </a:rPr>
              <a:t>Resembling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1371600" y="990600"/>
            <a:ext cx="62484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>
                <a:solidFill>
                  <a:schemeClr val="bg1"/>
                </a:solidFill>
                <a:latin typeface="Baskerville Old Face" pitchFamily="18" charset="0"/>
              </a:rPr>
              <a:t>Single Eye</a:t>
            </a:r>
          </a:p>
        </p:txBody>
      </p:sp>
      <p:pic>
        <p:nvPicPr>
          <p:cNvPr id="17411" name="Picture 2" descr="C:\Users\ERobison\Pictures\single ey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2895600"/>
            <a:ext cx="38100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304800" y="3733800"/>
            <a:ext cx="37338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latin typeface="Baskerville Old Face" pitchFamily="18" charset="0"/>
              </a:rPr>
              <a:t>Matthew 4:1-11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1"/>
          <p:cNvSpPr txBox="1">
            <a:spLocks noChangeArrowheads="1"/>
          </p:cNvSpPr>
          <p:nvPr/>
        </p:nvSpPr>
        <p:spPr bwMode="auto">
          <a:xfrm>
            <a:off x="838200" y="2590800"/>
            <a:ext cx="74676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b="1">
                <a:latin typeface="Baskerville Old Face" pitchFamily="18" charset="0"/>
              </a:rPr>
              <a:t>How much is enough</a:t>
            </a:r>
            <a:r>
              <a:rPr lang="en-US" sz="4400">
                <a:latin typeface="Baskerville Old Face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ChangeArrowheads="1"/>
          </p:cNvSpPr>
          <p:nvPr/>
        </p:nvSpPr>
        <p:spPr bwMode="auto">
          <a:xfrm>
            <a:off x="304800" y="2419896"/>
            <a:ext cx="84582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4400" b="1" dirty="0">
                <a:latin typeface="Baskerville Old Face" pitchFamily="18" charset="0"/>
                <a:cs typeface="Times New Roman" pitchFamily="18" charset="0"/>
              </a:rPr>
              <a:t>“ Gain all you can, save all you can, give all you can</a:t>
            </a:r>
            <a:r>
              <a:rPr lang="en-US" sz="4400" b="1" dirty="0" smtClean="0">
                <a:latin typeface="Baskerville Old Face" pitchFamily="18" charset="0"/>
                <a:cs typeface="Times New Roman" pitchFamily="18" charset="0"/>
              </a:rPr>
              <a:t>.”</a:t>
            </a:r>
          </a:p>
          <a:p>
            <a:pPr algn="r"/>
            <a:r>
              <a:rPr lang="en-US" sz="4400" b="1" dirty="0" smtClean="0">
                <a:latin typeface="Baskerville Old Face" pitchFamily="18" charset="0"/>
                <a:cs typeface="Times New Roman" pitchFamily="18" charset="0"/>
              </a:rPr>
              <a:t>John Wesley</a:t>
            </a:r>
            <a:endParaRPr lang="en-US" sz="4400" b="1" dirty="0">
              <a:latin typeface="Baskerville Old Face" pitchFamily="18" charset="0"/>
              <a:cs typeface="Times New Roman" pitchFamily="18" charset="0"/>
            </a:endParaRPr>
          </a:p>
          <a:p>
            <a:pPr algn="ctr"/>
            <a:endParaRPr lang="en-US" sz="4400" dirty="0">
              <a:latin typeface="Baskerville Old Face" pitchFamily="18" charset="0"/>
            </a:endParaRPr>
          </a:p>
          <a:p>
            <a:pPr eaLnBrk="0" hangingPunct="0"/>
            <a:endParaRPr lang="en-US" sz="4400" dirty="0">
              <a:solidFill>
                <a:srgbClr val="000000"/>
              </a:solidFill>
              <a:latin typeface="Baskerville Old Face" pitchFamily="18" charset="0"/>
              <a:cs typeface="Times New Roman" pitchFamily="18" charset="0"/>
            </a:endParaRPr>
          </a:p>
          <a:p>
            <a:pPr eaLnBrk="0" hangingPunct="0"/>
            <a:endParaRPr lang="en-US" sz="4400" dirty="0">
              <a:solidFill>
                <a:srgbClr val="000000"/>
              </a:solidFill>
              <a:latin typeface="Baskerville Old Face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3"/>
          <p:cNvSpPr txBox="1">
            <a:spLocks noChangeArrowheads="1"/>
          </p:cNvSpPr>
          <p:nvPr/>
        </p:nvSpPr>
        <p:spPr bwMode="auto">
          <a:xfrm>
            <a:off x="2438400" y="381000"/>
            <a:ext cx="42926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b="1">
                <a:solidFill>
                  <a:schemeClr val="bg1"/>
                </a:solidFill>
                <a:latin typeface="Baskerville Old Face" pitchFamily="18" charset="0"/>
              </a:rPr>
              <a:t>Opening Worship</a:t>
            </a:r>
          </a:p>
        </p:txBody>
      </p:sp>
      <p:sp>
        <p:nvSpPr>
          <p:cNvPr id="2051" name="Rectangle 4"/>
          <p:cNvSpPr>
            <a:spLocks noChangeArrowheads="1"/>
          </p:cNvSpPr>
          <p:nvPr/>
        </p:nvSpPr>
        <p:spPr bwMode="auto">
          <a:xfrm>
            <a:off x="228600" y="1447800"/>
            <a:ext cx="8686800" cy="674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b="1">
                <a:latin typeface="Baskerville Old Face" pitchFamily="18" charset="0"/>
              </a:rPr>
              <a:t>“O For a Thousand Tongues to Sing”</a:t>
            </a:r>
          </a:p>
          <a:p>
            <a:pPr algn="ctr"/>
            <a:endParaRPr lang="en-US" sz="4400" b="1">
              <a:latin typeface="Baskerville Old Face" pitchFamily="18" charset="0"/>
            </a:endParaRPr>
          </a:p>
          <a:p>
            <a:r>
              <a:rPr lang="en-US" sz="4400" b="1">
                <a:latin typeface="Baskerville Old Face" pitchFamily="18" charset="0"/>
              </a:rPr>
              <a:t>O for a thousand tongues to sing,</a:t>
            </a:r>
          </a:p>
          <a:p>
            <a:r>
              <a:rPr lang="en-US" sz="4400" b="1">
                <a:latin typeface="Baskerville Old Face" pitchFamily="18" charset="0"/>
              </a:rPr>
              <a:t>my great Redeemer’s praise,</a:t>
            </a:r>
          </a:p>
          <a:p>
            <a:r>
              <a:rPr lang="en-US" sz="4400" b="1">
                <a:latin typeface="Baskerville Old Face" pitchFamily="18" charset="0"/>
              </a:rPr>
              <a:t>the glories of my God and King,</a:t>
            </a:r>
          </a:p>
          <a:p>
            <a:r>
              <a:rPr lang="en-US" sz="4400" b="1">
                <a:latin typeface="Baskerville Old Face" pitchFamily="18" charset="0"/>
              </a:rPr>
              <a:t>the triumphs of his grace</a:t>
            </a:r>
            <a:r>
              <a:rPr lang="en-US" sz="4400">
                <a:latin typeface="Baskerville Old Face" pitchFamily="18" charset="0"/>
              </a:rPr>
              <a:t>!</a:t>
            </a:r>
          </a:p>
          <a:p>
            <a:pPr algn="ctr"/>
            <a:endParaRPr lang="en-US" sz="4400" b="1">
              <a:latin typeface="Baskerville Old Face" pitchFamily="18" charset="0"/>
            </a:endParaRPr>
          </a:p>
          <a:p>
            <a:r>
              <a:rPr lang="en-US" sz="4400" b="1">
                <a:latin typeface="Baskerville Old Face" pitchFamily="18" charset="0"/>
              </a:rPr>
              <a:t/>
            </a:r>
            <a:br>
              <a:rPr lang="en-US" sz="4400" b="1">
                <a:latin typeface="Baskerville Old Face" pitchFamily="18" charset="0"/>
              </a:rPr>
            </a:br>
            <a:r>
              <a:rPr lang="en-US" sz="4400">
                <a:latin typeface="Baskerville Old Face" pitchFamily="18" charset="0"/>
              </a:rPr>
              <a:t/>
            </a:r>
            <a:br>
              <a:rPr lang="en-US" sz="4400">
                <a:latin typeface="Baskerville Old Face" pitchFamily="18" charset="0"/>
              </a:rPr>
            </a:br>
            <a:r>
              <a:rPr lang="en-US">
                <a:latin typeface="Calibri" pitchFamily="34" charset="0"/>
              </a:rPr>
              <a:t/>
            </a:r>
            <a:br>
              <a:rPr lang="en-US">
                <a:latin typeface="Calibri" pitchFamily="34" charset="0"/>
              </a:rPr>
            </a:br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533400"/>
            <a:ext cx="5257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Baskerville Old Face" pitchFamily="18" charset="0"/>
              </a:rPr>
              <a:t>Gratitude</a:t>
            </a:r>
            <a:endParaRPr lang="en-US" sz="4400" b="1" dirty="0">
              <a:solidFill>
                <a:schemeClr val="bg1"/>
              </a:solidFill>
              <a:latin typeface="Baskerville Old Face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1" y="2209800"/>
            <a:ext cx="85344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Baskerville Old Face" pitchFamily="18" charset="0"/>
              </a:rPr>
              <a:t>Gratitude unlocks the fullness of life. It turns what we have into enough, and more.</a:t>
            </a:r>
          </a:p>
          <a:p>
            <a:r>
              <a:rPr lang="en-US" sz="3600" dirty="0" smtClean="0">
                <a:latin typeface="Baskerville Old Face" pitchFamily="18" charset="0"/>
              </a:rPr>
              <a:t>It turns denial into acceptance, chaos to order, confusion to clarity. It can turn a meal into a feast, a house into a home, a stranger into a friend. Gratitude makes sense of our past, brings peace for today, and creates a vision for tomorrow.     - </a:t>
            </a:r>
            <a:r>
              <a:rPr lang="en-US" sz="3200" dirty="0" smtClean="0">
                <a:latin typeface="Baskerville Old Face" pitchFamily="18" charset="0"/>
              </a:rPr>
              <a:t>Melody Beattie</a:t>
            </a:r>
          </a:p>
          <a:p>
            <a:endParaRPr lang="en-US" sz="3200" dirty="0" smtClean="0">
              <a:latin typeface="Baskerville Old Face" pitchFamily="18" charset="0"/>
            </a:endParaRPr>
          </a:p>
          <a:p>
            <a:r>
              <a:rPr lang="en-US" sz="3200" dirty="0" smtClean="0">
                <a:latin typeface="Baskerville Old Face" pitchFamily="18" charset="0"/>
              </a:rPr>
              <a:t>				</a:t>
            </a:r>
            <a:r>
              <a:rPr lang="en-US" dirty="0" smtClean="0"/>
              <a:t>		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1"/>
          <p:cNvSpPr txBox="1">
            <a:spLocks noChangeArrowheads="1"/>
          </p:cNvSpPr>
          <p:nvPr/>
        </p:nvSpPr>
        <p:spPr bwMode="auto">
          <a:xfrm>
            <a:off x="4800600" y="914400"/>
            <a:ext cx="33528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>
                <a:solidFill>
                  <a:schemeClr val="bg1"/>
                </a:solidFill>
                <a:latin typeface="Baskerville Old Face" pitchFamily="18" charset="0"/>
              </a:rPr>
              <a:t>Simplicity</a:t>
            </a:r>
          </a:p>
          <a:p>
            <a:pPr algn="ctr"/>
            <a:endParaRPr lang="en-US" sz="4400">
              <a:solidFill>
                <a:schemeClr val="bg1"/>
              </a:solidFill>
              <a:latin typeface="Baskerville Old Face" pitchFamily="18" charset="0"/>
            </a:endParaRPr>
          </a:p>
          <a:p>
            <a:pPr algn="ctr"/>
            <a:endParaRPr lang="en-US" sz="4400">
              <a:solidFill>
                <a:schemeClr val="bg1"/>
              </a:solidFill>
              <a:latin typeface="Baskerville Old Face" pitchFamily="18" charset="0"/>
            </a:endParaRPr>
          </a:p>
        </p:txBody>
      </p:sp>
      <p:pic>
        <p:nvPicPr>
          <p:cNvPr id="20483" name="Picture 3" descr="C:\Users\ERobison\Pictures\Konmar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052513"/>
            <a:ext cx="304800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4572000" y="2514600"/>
            <a:ext cx="434340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/>
              <a:t>There are more than 2.35 billion square feet of self-storage in the U.S., or a land area equivalent to three Manhattan Islands under one roof.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ChangeArrowheads="1"/>
          </p:cNvSpPr>
          <p:nvPr/>
        </p:nvSpPr>
        <p:spPr bwMode="auto">
          <a:xfrm>
            <a:off x="381000" y="2451582"/>
            <a:ext cx="83058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sz="4400" dirty="0">
                <a:latin typeface="Baskerville Old Face" pitchFamily="18" charset="0"/>
                <a:cs typeface="Times New Roman" pitchFamily="18" charset="0"/>
              </a:rPr>
              <a:t>Individual Action </a:t>
            </a:r>
            <a:r>
              <a:rPr lang="en-US" sz="4400" dirty="0" smtClean="0">
                <a:latin typeface="Baskerville Old Face" pitchFamily="18" charset="0"/>
                <a:cs typeface="Times New Roman" pitchFamily="18" charset="0"/>
              </a:rPr>
              <a:t>Plans</a:t>
            </a:r>
          </a:p>
          <a:p>
            <a:endParaRPr lang="en-US" sz="4400" dirty="0">
              <a:latin typeface="Baskerville Old Face" pitchFamily="18" charset="0"/>
            </a:endParaRPr>
          </a:p>
          <a:p>
            <a:pPr eaLnBrk="0" hangingPunct="0"/>
            <a:r>
              <a:rPr lang="en-US" sz="4400" dirty="0">
                <a:latin typeface="Baskerville Old Face" pitchFamily="18" charset="0"/>
                <a:cs typeface="Times New Roman" pitchFamily="18" charset="0"/>
              </a:rPr>
              <a:t>Church or Group Action Plans</a:t>
            </a:r>
            <a:endParaRPr lang="en-US" sz="4400" dirty="0">
              <a:latin typeface="Baskerville Old Face" pitchFamily="18" charset="0"/>
            </a:endParaRPr>
          </a:p>
          <a:p>
            <a:pPr eaLnBrk="0" hangingPunct="0"/>
            <a:endParaRPr lang="en-US" sz="4400" dirty="0">
              <a:latin typeface="Baskerville Old Face" pitchFamily="18" charset="0"/>
            </a:endParaRPr>
          </a:p>
          <a:p>
            <a:pPr eaLnBrk="0" hangingPunct="0"/>
            <a:endParaRPr lang="en-US" sz="4400" dirty="0">
              <a:latin typeface="Baskerville Old Fac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1"/>
          <p:cNvSpPr txBox="1">
            <a:spLocks noChangeArrowheads="1"/>
          </p:cNvSpPr>
          <p:nvPr/>
        </p:nvSpPr>
        <p:spPr bwMode="auto">
          <a:xfrm>
            <a:off x="2362200" y="304800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dirty="0"/>
          </a:p>
        </p:txBody>
      </p:sp>
      <p:pic>
        <p:nvPicPr>
          <p:cNvPr id="3" name="Picture 2" descr="http://www.jeffsweather.com/archives/Montana%20Sunri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986134" y="2895600"/>
            <a:ext cx="4624466" cy="304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533400" y="2895600"/>
            <a:ext cx="63246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Holy is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dish and drain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soap and sink,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cup and plate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Warm wool socks,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cold white tile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Showerheads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and good dry towels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3400" y="892076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Holy as the Day is Spent – Carrie Newcomer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http://images.jupiterimages.com/common/detail/88/37/230437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990600"/>
            <a:ext cx="23717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524000" y="3886200"/>
            <a:ext cx="5943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Font typeface="Arial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And frying eggs sound like psalms</a:t>
            </a:r>
          </a:p>
          <a:p>
            <a:pPr algn="ctr" eaLnBrk="1" hangingPunct="1">
              <a:buFont typeface="Arial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With bits of salt measured in my palm</a:t>
            </a:r>
          </a:p>
          <a:p>
            <a:pPr algn="ctr" eaLnBrk="1" hangingPunct="1">
              <a:buFont typeface="Arial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It’s all a part of a sacrament</a:t>
            </a:r>
          </a:p>
          <a:p>
            <a:pPr algn="ctr" eaLnBrk="1" hangingPunct="1">
              <a:buFont typeface="Arial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As holy as a day is spent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davidmacd.com/images/new_york/100_7303_busy_broadwa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7999" y="2286000"/>
            <a:ext cx="4953001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304800" y="152400"/>
            <a:ext cx="65532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Holy is the busy street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And cars that boom with passion’s beat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And the check out girl, counting change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hands that shook my hands today.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jjcskw.demon.co.uk/hoslistmystery/images/mystery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2590800"/>
            <a:ext cx="3810000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609600" y="2590800"/>
            <a:ext cx="46482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 typeface="Arial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And hymns of geese fly overhead</a:t>
            </a:r>
          </a:p>
          <a:p>
            <a:pPr eaLnBrk="1" hangingPunct="1">
              <a:buFont typeface="Arial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And stretch their wings like their parents did</a:t>
            </a:r>
          </a:p>
          <a:p>
            <a:pPr eaLnBrk="1" hangingPunct="1">
              <a:buFont typeface="Arial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Blessed be the dog</a:t>
            </a:r>
          </a:p>
          <a:p>
            <a:pPr eaLnBrk="1" hangingPunct="1">
              <a:buFont typeface="Arial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That runs in her sleep</a:t>
            </a:r>
          </a:p>
          <a:p>
            <a:pPr eaLnBrk="1" hangingPunct="1">
              <a:buFont typeface="Arial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To chase some wild, elusive thing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81000"/>
            <a:ext cx="8382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 typeface="Arial" charset="0"/>
              <a:buNone/>
            </a:pP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Holy is a familiar room </a:t>
            </a:r>
          </a:p>
          <a:p>
            <a:pPr eaLnBrk="1" hangingPunct="1">
              <a:buFont typeface="Arial" charset="0"/>
              <a:buNone/>
            </a:pP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and the quiet moments in the afternoon</a:t>
            </a:r>
          </a:p>
          <a:p>
            <a:pPr eaLnBrk="1" hangingPunct="1">
              <a:buFont typeface="Arial" charset="0"/>
              <a:buNone/>
            </a:pP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And folding sheets like folding hands</a:t>
            </a:r>
          </a:p>
          <a:p>
            <a:pPr eaLnBrk="1" hangingPunct="1">
              <a:buFont typeface="Arial" charset="0"/>
              <a:buNone/>
            </a:pP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 pray as only laundry can</a:t>
            </a:r>
          </a:p>
        </p:txBody>
      </p:sp>
      <p:sp>
        <p:nvSpPr>
          <p:cNvPr id="3" name="Content Placeholder 4"/>
          <p:cNvSpPr txBox="1">
            <a:spLocks/>
          </p:cNvSpPr>
          <p:nvPr/>
        </p:nvSpPr>
        <p:spPr>
          <a:xfrm>
            <a:off x="457200" y="304800"/>
            <a:ext cx="8229600" cy="58674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457200" y="1143000"/>
            <a:ext cx="8229600" cy="52578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      </a:t>
            </a:r>
            <a:endParaRPr kumimoji="0" lang="en-US" sz="2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457200" y="1752600"/>
            <a:ext cx="8229600" cy="45720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      </a:t>
            </a:r>
            <a:endParaRPr kumimoji="0" lang="en-US" sz="2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4818" name="Picture 2" descr="C:\Users\ERobison\Pictures\stained glass window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2767567"/>
            <a:ext cx="5562600" cy="37141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desktoprating.com/wallpapers/nature-wallpapers-pictures/fall-of-autumn-leaves-wallpa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2743200"/>
            <a:ext cx="5006058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304800" y="228600"/>
            <a:ext cx="65532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I’m letting go of all my fear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Like autumn leaves made of earth and air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summer came and the summer went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As holy as a day is spent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rics.org/NR/rdonlyres/9CF5DF35-8A70-4363-9936-24AD1021D076/0/open_boo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524000"/>
            <a:ext cx="409575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5029200" y="2667000"/>
            <a:ext cx="38862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Holy is the place I stand</a:t>
            </a:r>
          </a:p>
          <a:p>
            <a:pPr eaLnBrk="0" hangingPunct="0"/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To give whatever </a:t>
            </a:r>
          </a:p>
          <a:p>
            <a:pPr eaLnBrk="0" hangingPunct="0"/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small good I can</a:t>
            </a:r>
          </a:p>
          <a:p>
            <a:pPr eaLnBrk="0" hangingPunct="0"/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empty page, </a:t>
            </a:r>
          </a:p>
          <a:p>
            <a:pPr eaLnBrk="0" hangingPunct="0"/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open book</a:t>
            </a:r>
          </a:p>
          <a:p>
            <a:pPr eaLnBrk="0" hangingPunct="0"/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Redemption everywhere I look</a:t>
            </a:r>
            <a:endParaRPr lang="en-US" sz="28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ChangeArrowheads="1"/>
          </p:cNvSpPr>
          <p:nvPr/>
        </p:nvSpPr>
        <p:spPr bwMode="auto">
          <a:xfrm>
            <a:off x="228600" y="2209800"/>
            <a:ext cx="8534400" cy="418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Calibri" pitchFamily="34" charset="0"/>
              </a:rPr>
              <a:t> </a:t>
            </a:r>
            <a:r>
              <a:rPr lang="en-US" sz="4400" b="1" dirty="0">
                <a:latin typeface="Baskerville Old Face" pitchFamily="18" charset="0"/>
              </a:rPr>
              <a:t>My gracious Master and my God, </a:t>
            </a:r>
            <a:br>
              <a:rPr lang="en-US" sz="4400" b="1" dirty="0">
                <a:latin typeface="Baskerville Old Face" pitchFamily="18" charset="0"/>
              </a:rPr>
            </a:br>
            <a:r>
              <a:rPr lang="en-US" sz="4400" b="1" dirty="0">
                <a:latin typeface="Baskerville Old Face" pitchFamily="18" charset="0"/>
              </a:rPr>
              <a:t>assist me to proclaim, </a:t>
            </a:r>
            <a:br>
              <a:rPr lang="en-US" sz="4400" b="1" dirty="0">
                <a:latin typeface="Baskerville Old Face" pitchFamily="18" charset="0"/>
              </a:rPr>
            </a:br>
            <a:r>
              <a:rPr lang="en-US" sz="4400" b="1" dirty="0">
                <a:latin typeface="Baskerville Old Face" pitchFamily="18" charset="0"/>
              </a:rPr>
              <a:t>to spread through all the earth abroad </a:t>
            </a:r>
            <a:br>
              <a:rPr lang="en-US" sz="4400" b="1" dirty="0">
                <a:latin typeface="Baskerville Old Face" pitchFamily="18" charset="0"/>
              </a:rPr>
            </a:br>
            <a:r>
              <a:rPr lang="en-US" sz="4400" b="1" dirty="0">
                <a:latin typeface="Baskerville Old Face" pitchFamily="18" charset="0"/>
              </a:rPr>
              <a:t>the honors of thy name. </a:t>
            </a:r>
            <a:endParaRPr lang="en-US" sz="4400" b="1" dirty="0" smtClean="0">
              <a:latin typeface="Baskerville Old Face" pitchFamily="18" charset="0"/>
            </a:endParaRPr>
          </a:p>
          <a:p>
            <a:endParaRPr lang="en-US" sz="4400" b="1" dirty="0" smtClean="0">
              <a:latin typeface="Baskerville Old Face" pitchFamily="18" charset="0"/>
            </a:endParaRPr>
          </a:p>
          <a:p>
            <a:r>
              <a:rPr lang="en-US" sz="2800" b="1" dirty="0" smtClean="0">
                <a:latin typeface="Baskerville Old Face" pitchFamily="18" charset="0"/>
              </a:rPr>
              <a:t>UMH #57</a:t>
            </a:r>
            <a:r>
              <a:rPr lang="en-US" b="1" dirty="0">
                <a:latin typeface="Calibri" pitchFamily="34" charset="0"/>
              </a:rPr>
              <a:t/>
            </a:r>
            <a:br>
              <a:rPr lang="en-US" b="1" dirty="0">
                <a:latin typeface="Calibri" pitchFamily="34" charset="0"/>
              </a:rPr>
            </a:br>
            <a:endParaRPr lang="en-US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btinternet.com/~andy.brouwer/stk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2457450"/>
            <a:ext cx="53340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762000" y="228600"/>
            <a:ext cx="6096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Unknowingly we slow our pace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 shades of unexpected grace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And with grateful smiles and sad lament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As holy as a day is spent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ics.uci.edu/~eppstein/pix/sv/fw/MorningLight-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762000"/>
            <a:ext cx="3962400" cy="527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457200" y="2721114"/>
            <a:ext cx="3733800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 typeface="Arial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And morning light </a:t>
            </a:r>
          </a:p>
          <a:p>
            <a:pPr eaLnBrk="1" hangingPunct="1">
              <a:buFont typeface="Arial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sings “providence”</a:t>
            </a:r>
          </a:p>
          <a:p>
            <a:pPr eaLnBrk="1" hangingPunct="1">
              <a:buFont typeface="Arial" charset="0"/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As holy as a day is spent…</a:t>
            </a:r>
          </a:p>
          <a:p>
            <a:pPr eaLnBrk="1" hangingPunct="1">
              <a:buFont typeface="Arial" charset="0"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WordArt 7"/>
          <p:cNvSpPr>
            <a:spLocks noChangeArrowheads="1" noChangeShapeType="1" noTextEdit="1"/>
          </p:cNvSpPr>
          <p:nvPr/>
        </p:nvSpPr>
        <p:spPr bwMode="auto">
          <a:xfrm>
            <a:off x="3407946" y="560405"/>
            <a:ext cx="228600" cy="469392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6600" kern="10" dirty="0">
              <a:ln w="0" algn="ctr">
                <a:solidFill>
                  <a:srgbClr val="663300"/>
                </a:solidFill>
                <a:round/>
                <a:headEnd/>
                <a:tailEnd/>
              </a:ln>
              <a:solidFill>
                <a:srgbClr val="663300"/>
              </a:solidFill>
              <a:latin typeface="Force"/>
            </a:endParaRPr>
          </a:p>
        </p:txBody>
      </p:sp>
      <p:sp>
        <p:nvSpPr>
          <p:cNvPr id="1032" name="WordArt 8"/>
          <p:cNvSpPr>
            <a:spLocks noChangeArrowheads="1" noChangeShapeType="1" noTextEdit="1"/>
          </p:cNvSpPr>
          <p:nvPr/>
        </p:nvSpPr>
        <p:spPr bwMode="auto">
          <a:xfrm rot="5400000">
            <a:off x="3384055" y="478490"/>
            <a:ext cx="279400" cy="2343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6600" kern="10" dirty="0">
              <a:ln w="0" algn="ctr">
                <a:solidFill>
                  <a:srgbClr val="663300"/>
                </a:solidFill>
                <a:round/>
                <a:headEnd/>
                <a:tailEnd/>
              </a:ln>
              <a:solidFill>
                <a:srgbClr val="663300"/>
              </a:solidFill>
              <a:latin typeface="Force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19600" y="1905000"/>
            <a:ext cx="3962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ner Hand ITC" pitchFamily="66" charset="0"/>
              </a:rPr>
              <a:t>Learning Together for the Transformation</a:t>
            </a:r>
            <a:br>
              <a:rPr lang="en-US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ner Hand ITC" pitchFamily="66" charset="0"/>
              </a:rPr>
            </a:br>
            <a:r>
              <a:rPr lang="en-US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ner Hand ITC" pitchFamily="66" charset="0"/>
              </a:rPr>
              <a:t>of the World</a:t>
            </a:r>
            <a:endParaRPr lang="en-US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iner Hand ITC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91000" y="838200"/>
            <a:ext cx="449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5400" b="1" dirty="0" smtClean="0">
                <a:solidFill>
                  <a:srgbClr val="4BACC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MISSION U:</a:t>
            </a:r>
            <a:r>
              <a:rPr lang="en-US" sz="3600" dirty="0" smtClean="0">
                <a:solidFill>
                  <a:prstClr val="white"/>
                </a:solidFill>
                <a:latin typeface="Calibri"/>
              </a:rPr>
              <a:t>:</a:t>
            </a:r>
            <a:endParaRPr lang="en-US" sz="3600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/>
          <a:srcRect l="34188" t="38541" r="35359" b="6251"/>
          <a:stretch/>
        </p:blipFill>
        <p:spPr>
          <a:xfrm>
            <a:off x="903873" y="1066800"/>
            <a:ext cx="3124200" cy="31842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4194454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35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35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35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925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685800" y="1295400"/>
            <a:ext cx="7772400" cy="443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>
                <a:latin typeface="Baskerville Old Face" pitchFamily="18" charset="0"/>
              </a:rPr>
              <a:t>"How Great Is Our God"</a:t>
            </a:r>
            <a:r>
              <a:rPr lang="en-US" sz="4400">
                <a:latin typeface="Baskerville Old Face" pitchFamily="18" charset="0"/>
              </a:rPr>
              <a:t/>
            </a:r>
            <a:br>
              <a:rPr lang="en-US" sz="4400">
                <a:latin typeface="Baskerville Old Face" pitchFamily="18" charset="0"/>
              </a:rPr>
            </a:br>
            <a:r>
              <a:rPr lang="en-US" sz="4400">
                <a:latin typeface="Baskerville Old Face" pitchFamily="18" charset="0"/>
              </a:rPr>
              <a:t/>
            </a:r>
            <a:br>
              <a:rPr lang="en-US" sz="4400">
                <a:latin typeface="Baskerville Old Face" pitchFamily="18" charset="0"/>
              </a:rPr>
            </a:br>
            <a:r>
              <a:rPr lang="en-US" sz="4400" b="1">
                <a:latin typeface="Baskerville Old Face" pitchFamily="18" charset="0"/>
              </a:rPr>
              <a:t>The splendor of the king</a:t>
            </a:r>
            <a:br>
              <a:rPr lang="en-US" sz="4400" b="1">
                <a:latin typeface="Baskerville Old Face" pitchFamily="18" charset="0"/>
              </a:rPr>
            </a:br>
            <a:r>
              <a:rPr lang="en-US" sz="4400" b="1">
                <a:latin typeface="Baskerville Old Face" pitchFamily="18" charset="0"/>
              </a:rPr>
              <a:t>Clothed in majesty</a:t>
            </a:r>
            <a:br>
              <a:rPr lang="en-US" sz="4400" b="1">
                <a:latin typeface="Baskerville Old Face" pitchFamily="18" charset="0"/>
              </a:rPr>
            </a:br>
            <a:r>
              <a:rPr lang="en-US" sz="4400" b="1">
                <a:latin typeface="Baskerville Old Face" pitchFamily="18" charset="0"/>
              </a:rPr>
              <a:t>Let all the earth rejoice</a:t>
            </a:r>
            <a:br>
              <a:rPr lang="en-US" sz="4400" b="1">
                <a:latin typeface="Baskerville Old Face" pitchFamily="18" charset="0"/>
              </a:rPr>
            </a:br>
            <a:r>
              <a:rPr lang="en-US" sz="4400" b="1">
                <a:latin typeface="Baskerville Old Face" pitchFamily="18" charset="0"/>
              </a:rPr>
              <a:t>All the earth rejoice</a:t>
            </a:r>
            <a:r>
              <a:rPr lang="en-US">
                <a:latin typeface="Calibri" pitchFamily="34" charset="0"/>
              </a:rPr>
              <a:t/>
            </a:r>
            <a:br>
              <a:rPr lang="en-US">
                <a:latin typeface="Calibri" pitchFamily="34" charset="0"/>
              </a:rPr>
            </a:br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ChangeArrowheads="1"/>
          </p:cNvSpPr>
          <p:nvPr/>
        </p:nvSpPr>
        <p:spPr bwMode="auto">
          <a:xfrm>
            <a:off x="685800" y="2514600"/>
            <a:ext cx="7696200" cy="307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>
                <a:latin typeface="Baskerville Old Face" pitchFamily="18" charset="0"/>
              </a:rPr>
              <a:t>He wraps Himself in light,</a:t>
            </a:r>
            <a:br>
              <a:rPr lang="en-US" sz="4400" b="1">
                <a:latin typeface="Baskerville Old Face" pitchFamily="18" charset="0"/>
              </a:rPr>
            </a:br>
            <a:r>
              <a:rPr lang="en-US" sz="4400" b="1">
                <a:latin typeface="Baskerville Old Face" pitchFamily="18" charset="0"/>
              </a:rPr>
              <a:t>And darkness tries to hide</a:t>
            </a:r>
            <a:br>
              <a:rPr lang="en-US" sz="4400" b="1">
                <a:latin typeface="Baskerville Old Face" pitchFamily="18" charset="0"/>
              </a:rPr>
            </a:br>
            <a:r>
              <a:rPr lang="en-US" sz="4400" b="1">
                <a:latin typeface="Baskerville Old Face" pitchFamily="18" charset="0"/>
              </a:rPr>
              <a:t>And trembles at His voice</a:t>
            </a:r>
            <a:br>
              <a:rPr lang="en-US" sz="4400" b="1">
                <a:latin typeface="Baskerville Old Face" pitchFamily="18" charset="0"/>
              </a:rPr>
            </a:br>
            <a:r>
              <a:rPr lang="en-US" sz="4400" b="1">
                <a:latin typeface="Baskerville Old Face" pitchFamily="18" charset="0"/>
              </a:rPr>
              <a:t>Trembles at His voice</a:t>
            </a:r>
            <a:r>
              <a:rPr lang="en-US">
                <a:latin typeface="Calibri" pitchFamily="34" charset="0"/>
              </a:rPr>
              <a:t/>
            </a:r>
            <a:br>
              <a:rPr lang="en-US">
                <a:latin typeface="Calibri" pitchFamily="34" charset="0"/>
              </a:rPr>
            </a:br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ChangeArrowheads="1"/>
          </p:cNvSpPr>
          <p:nvPr/>
        </p:nvSpPr>
        <p:spPr bwMode="auto">
          <a:xfrm>
            <a:off x="304800" y="2362200"/>
            <a:ext cx="8610600" cy="347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>
                <a:latin typeface="Baskerville Old Face" pitchFamily="18" charset="0"/>
              </a:rPr>
              <a:t>How great is our God – sing with me</a:t>
            </a:r>
            <a:br>
              <a:rPr lang="en-US" sz="4400" b="1">
                <a:latin typeface="Baskerville Old Face" pitchFamily="18" charset="0"/>
              </a:rPr>
            </a:br>
            <a:r>
              <a:rPr lang="en-US" sz="4400" b="1">
                <a:latin typeface="Baskerville Old Face" pitchFamily="18" charset="0"/>
              </a:rPr>
              <a:t>How great is our God </a:t>
            </a:r>
          </a:p>
          <a:p>
            <a:r>
              <a:rPr lang="en-US" sz="4400" b="1">
                <a:latin typeface="Baskerville Old Face" pitchFamily="18" charset="0"/>
              </a:rPr>
              <a:t>and all will see how great, </a:t>
            </a:r>
          </a:p>
          <a:p>
            <a:r>
              <a:rPr lang="en-US" sz="4400" b="1">
                <a:latin typeface="Baskerville Old Face" pitchFamily="18" charset="0"/>
              </a:rPr>
              <a:t>how great is our God</a:t>
            </a:r>
            <a:br>
              <a:rPr lang="en-US" sz="4400" b="1">
                <a:latin typeface="Baskerville Old Face" pitchFamily="18" charset="0"/>
              </a:rPr>
            </a:br>
            <a:endParaRPr lang="en-US" sz="4400" b="1">
              <a:latin typeface="Baskerville Old Fac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ChangeArrowheads="1"/>
          </p:cNvSpPr>
          <p:nvPr/>
        </p:nvSpPr>
        <p:spPr bwMode="auto">
          <a:xfrm>
            <a:off x="457200" y="2438400"/>
            <a:ext cx="8077200" cy="347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>
                <a:latin typeface="Baskerville Old Face" pitchFamily="18" charset="0"/>
              </a:rPr>
              <a:t>Age to age He stands</a:t>
            </a:r>
            <a:br>
              <a:rPr lang="en-US" sz="4400" b="1">
                <a:latin typeface="Baskerville Old Face" pitchFamily="18" charset="0"/>
              </a:rPr>
            </a:br>
            <a:r>
              <a:rPr lang="en-US" sz="4400" b="1">
                <a:latin typeface="Baskerville Old Face" pitchFamily="18" charset="0"/>
              </a:rPr>
              <a:t>And time is in His hands</a:t>
            </a:r>
            <a:br>
              <a:rPr lang="en-US" sz="4400" b="1">
                <a:latin typeface="Baskerville Old Face" pitchFamily="18" charset="0"/>
              </a:rPr>
            </a:br>
            <a:r>
              <a:rPr lang="en-US" sz="4400" b="1">
                <a:latin typeface="Baskerville Old Face" pitchFamily="18" charset="0"/>
              </a:rPr>
              <a:t>Beginning and the end</a:t>
            </a:r>
            <a:br>
              <a:rPr lang="en-US" sz="4400" b="1">
                <a:latin typeface="Baskerville Old Face" pitchFamily="18" charset="0"/>
              </a:rPr>
            </a:br>
            <a:r>
              <a:rPr lang="en-US" sz="4400" b="1">
                <a:latin typeface="Baskerville Old Face" pitchFamily="18" charset="0"/>
              </a:rPr>
              <a:t>Beginning and the end</a:t>
            </a:r>
            <a:br>
              <a:rPr lang="en-US" sz="4400" b="1">
                <a:latin typeface="Baskerville Old Face" pitchFamily="18" charset="0"/>
              </a:rPr>
            </a:br>
            <a:endParaRPr lang="en-US" sz="4400" b="1">
              <a:latin typeface="Baskerville Old Fac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ChangeArrowheads="1"/>
          </p:cNvSpPr>
          <p:nvPr/>
        </p:nvSpPr>
        <p:spPr bwMode="auto">
          <a:xfrm>
            <a:off x="609600" y="2690813"/>
            <a:ext cx="7848600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>
                <a:latin typeface="Baskerville Old Face" pitchFamily="18" charset="0"/>
              </a:rPr>
              <a:t>The Godhead Three in One</a:t>
            </a:r>
            <a:br>
              <a:rPr lang="en-US" sz="4400" b="1">
                <a:latin typeface="Baskerville Old Face" pitchFamily="18" charset="0"/>
              </a:rPr>
            </a:br>
            <a:r>
              <a:rPr lang="en-US" sz="4400" b="1">
                <a:latin typeface="Baskerville Old Face" pitchFamily="18" charset="0"/>
              </a:rPr>
              <a:t>Father, Spirit, Son</a:t>
            </a:r>
            <a:br>
              <a:rPr lang="en-US" sz="4400" b="1">
                <a:latin typeface="Baskerville Old Face" pitchFamily="18" charset="0"/>
              </a:rPr>
            </a:br>
            <a:r>
              <a:rPr lang="en-US" sz="4400" b="1">
                <a:latin typeface="Baskerville Old Face" pitchFamily="18" charset="0"/>
              </a:rPr>
              <a:t>Lion and the Lamb</a:t>
            </a:r>
            <a:br>
              <a:rPr lang="en-US" sz="4400" b="1">
                <a:latin typeface="Baskerville Old Face" pitchFamily="18" charset="0"/>
              </a:rPr>
            </a:br>
            <a:r>
              <a:rPr lang="en-US" sz="4400" b="1">
                <a:latin typeface="Baskerville Old Face" pitchFamily="18" charset="0"/>
              </a:rPr>
              <a:t>Lion and the Lamb</a:t>
            </a:r>
            <a:r>
              <a:rPr lang="en-US">
                <a:latin typeface="Calibri" pitchFamily="34" charset="0"/>
              </a:rPr>
              <a:t/>
            </a:r>
            <a:br>
              <a:rPr lang="en-US">
                <a:latin typeface="Calibri" pitchFamily="34" charset="0"/>
              </a:rPr>
            </a:br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ChangeArrowheads="1"/>
          </p:cNvSpPr>
          <p:nvPr/>
        </p:nvSpPr>
        <p:spPr bwMode="auto">
          <a:xfrm>
            <a:off x="381000" y="2514600"/>
            <a:ext cx="83058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>
                <a:latin typeface="Baskerville Old Face" pitchFamily="18" charset="0"/>
              </a:rPr>
              <a:t>How great is our God – sing with me</a:t>
            </a:r>
            <a:br>
              <a:rPr lang="en-US" sz="4400" b="1">
                <a:latin typeface="Baskerville Old Face" pitchFamily="18" charset="0"/>
              </a:rPr>
            </a:br>
            <a:r>
              <a:rPr lang="en-US" sz="4400" b="1">
                <a:latin typeface="Baskerville Old Face" pitchFamily="18" charset="0"/>
              </a:rPr>
              <a:t>How great is our God </a:t>
            </a:r>
          </a:p>
          <a:p>
            <a:r>
              <a:rPr lang="en-US" sz="4400" b="1">
                <a:latin typeface="Baskerville Old Face" pitchFamily="18" charset="0"/>
              </a:rPr>
              <a:t>and all will see</a:t>
            </a:r>
            <a:br>
              <a:rPr lang="en-US" sz="4400" b="1">
                <a:latin typeface="Baskerville Old Face" pitchFamily="18" charset="0"/>
              </a:rPr>
            </a:br>
            <a:r>
              <a:rPr lang="en-US" sz="4400" b="1">
                <a:latin typeface="Baskerville Old Face" pitchFamily="18" charset="0"/>
              </a:rPr>
              <a:t>How great, how great is our God</a:t>
            </a:r>
          </a:p>
          <a:p>
            <a:endParaRPr lang="en-US" sz="4400">
              <a:latin typeface="Baskerville Old Face" pitchFamily="18" charset="0"/>
            </a:endParaRPr>
          </a:p>
          <a:p>
            <a:r>
              <a:rPr lang="en-US" sz="4400">
                <a:latin typeface="Baskerville Old Face" pitchFamily="18" charset="0"/>
              </a:rPr>
              <a:t> </a:t>
            </a:r>
          </a:p>
          <a:p>
            <a:r>
              <a:rPr lang="en-US">
                <a:latin typeface="Calibri" pitchFamily="34" charset="0"/>
              </a:rPr>
              <a:t/>
            </a:r>
            <a:br>
              <a:rPr lang="en-US">
                <a:latin typeface="Calibri" pitchFamily="34" charset="0"/>
              </a:rPr>
            </a:br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ppt23EC.tm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</TotalTime>
  <Words>564</Words>
  <Application>Microsoft Office PowerPoint</Application>
  <PresentationFormat>On-screen Show (4:3)</PresentationFormat>
  <Paragraphs>117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Office Theme</vt:lpstr>
      <vt:lpstr>1_ppt23EC.tmp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</vt:vector>
  </TitlesOfParts>
  <Company>Myers Park UMC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ERobison</dc:creator>
  <cp:lastModifiedBy>ERobison</cp:lastModifiedBy>
  <cp:revision>24</cp:revision>
  <dcterms:created xsi:type="dcterms:W3CDTF">2015-07-10T13:58:07Z</dcterms:created>
  <dcterms:modified xsi:type="dcterms:W3CDTF">2015-07-20T00:30:39Z</dcterms:modified>
</cp:coreProperties>
</file>